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0"/>
  </p:notesMasterIdLst>
  <p:sldIdLst>
    <p:sldId id="351" r:id="rId4"/>
    <p:sldId id="348" r:id="rId5"/>
    <p:sldId id="363" r:id="rId6"/>
    <p:sldId id="364" r:id="rId7"/>
    <p:sldId id="366" r:id="rId8"/>
    <p:sldId id="365" r:id="rId9"/>
    <p:sldId id="272" r:id="rId10"/>
    <p:sldId id="375" r:id="rId11"/>
    <p:sldId id="368" r:id="rId12"/>
    <p:sldId id="367" r:id="rId13"/>
    <p:sldId id="370" r:id="rId14"/>
    <p:sldId id="371" r:id="rId15"/>
    <p:sldId id="369" r:id="rId16"/>
    <p:sldId id="373" r:id="rId17"/>
    <p:sldId id="374" r:id="rId18"/>
    <p:sldId id="3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2DFF206-1129-4DCA-9B90-3E89912C6EA0}">
          <p14:sldIdLst>
            <p14:sldId id="351"/>
            <p14:sldId id="348"/>
            <p14:sldId id="363"/>
            <p14:sldId id="364"/>
            <p14:sldId id="366"/>
            <p14:sldId id="365"/>
            <p14:sldId id="272"/>
            <p14:sldId id="375"/>
            <p14:sldId id="368"/>
            <p14:sldId id="367"/>
            <p14:sldId id="370"/>
            <p14:sldId id="371"/>
            <p14:sldId id="369"/>
            <p14:sldId id="373"/>
            <p14:sldId id="374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7F1"/>
    <a:srgbClr val="4185B5"/>
    <a:srgbClr val="285D8D"/>
    <a:srgbClr val="E6E6E6"/>
    <a:srgbClr val="134070"/>
    <a:srgbClr val="FFFFFF"/>
    <a:srgbClr val="62B7E8"/>
    <a:srgbClr val="0E3054"/>
    <a:srgbClr val="F3F3F3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4E016D-BCDF-140C-444D-AC7AAE62C41B}" v="118" dt="2022-10-19T14:40:37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118" y="55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D4E0-4049-B8B3-D68C174FDC50}"/>
              </c:ext>
            </c:extLst>
          </c:dPt>
          <c:cat>
            <c:strRef>
              <c:f>Sheet1!$A$2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E0-4049-B8B3-D68C174FDC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23E3-42B3-8D5C-1EA5A1A33F1D}"/>
              </c:ext>
            </c:extLst>
          </c:dPt>
          <c:cat>
            <c:strRef>
              <c:f>Sheet1!$A$2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E3-42B3-8D5C-1EA5A1A33F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15A4-403A-8438-9CD0099CA03F}"/>
              </c:ext>
            </c:extLst>
          </c:dPt>
          <c:cat>
            <c:strRef>
              <c:f>Sheet1!$A$2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A4-403A-8438-9CD0099CA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C28-46C8-8CAC-135182416DAC}"/>
              </c:ext>
            </c:extLst>
          </c:dPt>
          <c:cat>
            <c:strRef>
              <c:f>Sheet1!$A$2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28-46C8-8CAC-135182416D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0344B-AC7D-4ED3-9B6A-87AC0AED8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031DEF-FF07-4EBA-8ED1-D0BCE0761541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302444-772F-483F-ACAB-5A9C92AD5477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234474-8C82-40C3-9FD2-F258748BA7A5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2F1F70-9D94-415E-8C46-EDF5C4984FE0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3F7301-A477-40EF-9888-0BA3A79388FA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A8A02-80B9-4432-9D97-44E1953BC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2FC88-F8FF-4413-A1B6-B10C498CE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94BF1-D6CF-4DF3-80FC-66870192B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2441A-C748-4A6E-B742-C7F08B327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6A1C4-8A67-4AD0-BF7E-B11D0DE8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153FA0-B2D8-4185-8303-DC5F52D49755}"/>
              </a:ext>
            </a:extLst>
          </p:cNvPr>
          <p:cNvSpPr/>
          <p:nvPr userDrawn="1"/>
        </p:nvSpPr>
        <p:spPr>
          <a:xfrm rot="2667893" flipH="1">
            <a:off x="10119165" y="-273779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EB5086-875A-4688-92B3-190D08AA4642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380160-AECC-47E6-85E4-FFEFA3F7DE47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0C9D9E-F3D9-4EBB-8B09-BB47A6DD1283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B9E627-7B3D-47F4-BB4D-5A605146F05C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249B86-648D-48FA-8877-D382384744EC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B2076F-5914-43A6-B6E2-C12E17527647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33403A-633F-4793-B88B-CBA67B2FBC5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42674E-12BC-47E2-847D-2ACCB9FBFC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BE6A9E-F017-4255-B65B-5FEC7E98707A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F078A8-67B9-4A84-9820-60757D5289A4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AA798C-DB24-41C7-8E75-EC0919B35340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EA082264-5EC6-4CC1-88A9-BEC5F0AF0249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34144E29-CDC9-4AA5-80F5-DCFE62CC10EE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3EE5E573-CFB1-4FDA-BC71-E3177FF65AC5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2545132D-7DFA-4E99-B999-C874A3AE4346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5E4A93A8-43B8-40CC-B7C1-A269E692B4BC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F553A87B-8EA3-4E93-BEC3-99C80394ECBF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996B81B-56CB-43A7-8D1C-78B31EFF008C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5B0A6D1-13EB-4000-903A-6A86440CEE9A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37525922-EB17-4CEB-8FE2-E234D478EA8C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0A0D5A86-3F87-4A81-BB86-8F3A92B48B5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C8FE1D-79E2-46F2-A8B6-6C78672F327D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8A6FBC-D138-4F68-8A66-6E140347BA7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A9BC29C-363B-4E11-AE59-9B8AAF5C10D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3A5DD8-C9B2-4827-81BA-376D44C2463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04A37AE-39E9-4D86-94AD-C2DF9612C22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EC3D1B-1190-4201-B038-EDF09CD8289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D3F652-9B66-42B3-B6EC-DAEA0D47965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75A6EA0-151B-4595-A461-6347C38766F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68BE3A1-6A36-4CE5-A7E6-FF4ADB32DF5D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8970F8-1E52-4708-BA1F-38BF455DB26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881DEA5-6B95-4385-A6A3-016D173CAE6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EB77DDC-56D9-47AB-B71C-B5E868AA006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4E28E60-5E1A-43CA-A023-D7251390EE6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865A037-79E3-43C4-A726-58CEE97F8C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54331" y="1976846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F0C124E-AC53-4C85-B016-9400226359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F0D15-4BB1-408E-A5FC-CFF220228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5ECB00-AF83-443E-9AE7-961C16032659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BED7D0-BE93-4317-824C-6DD1CC483554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C175114-E625-440B-9D45-C7FECD32D84F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F7B0E0-0A58-4E60-8B37-65D6CF8ACF1E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51486E-3E22-42E9-9265-A62EF3AE4503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61999-5F04-4AB2-B1A4-94D813065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635CA-BC26-4AD8-A22E-1ADC79CFE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E4871-F2F2-4806-B2A4-7B4E17D49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48A5E-2C17-44D0-A274-9C818DA9A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988820-EC8E-4E5E-B405-6369C94FB696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34C216-B859-4332-89DD-FDAB18587912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8C30EF-40BC-43EA-9DFB-F9D15A22EB5E}"/>
              </a:ext>
            </a:extLst>
          </p:cNvPr>
          <p:cNvSpPr/>
          <p:nvPr userDrawn="1"/>
        </p:nvSpPr>
        <p:spPr>
          <a:xfrm rot="2703270">
            <a:off x="2721962" y="791637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0E1840-583E-492F-A9C7-78CB38D18A5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B742EA-776C-4729-BC4C-D8246D495CCF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FB9170-ED31-4166-B8AF-844A796082C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40AEF0-AD3C-429C-8967-68D41060DDA9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CBDFD1-2932-4D6D-8A90-D0F5DC3C67AE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46355A-3E04-49FD-9F09-AAAB3DB0E418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409C4469-3F84-4E19-A632-E543A5FDD884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EBF49C44-3383-44DC-8036-8DC2B11ACB1A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46346EE-F1B7-4796-AFA9-AAE048AA3364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E5F236-BD77-4630-A734-050F06B94A2D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C89DEA56-42C4-43A8-B485-A905F2F9EF8D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841ACCCA-100D-4216-8EA1-A5CC63045609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35C224AA-96FF-425B-A723-6682BE2E1056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60D8E5-FE2C-4BE4-8D5F-4E1953E01D04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830AA-5FA6-4CD4-AD75-FEFC4B01915A}"/>
              </a:ext>
            </a:extLst>
          </p:cNvPr>
          <p:cNvGrpSpPr/>
          <p:nvPr userDrawn="1"/>
        </p:nvGrpSpPr>
        <p:grpSpPr>
          <a:xfrm flipV="1">
            <a:off x="-1536722" y="-1474805"/>
            <a:ext cx="6967679" cy="9512191"/>
            <a:chOff x="-1484471" y="-860850"/>
            <a:chExt cx="6967679" cy="95121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A2486D-8BCE-4F5C-8CAA-C5764F13D2C0}"/>
                </a:ext>
              </a:extLst>
            </p:cNvPr>
            <p:cNvGrpSpPr/>
            <p:nvPr userDrawn="1"/>
          </p:nvGrpSpPr>
          <p:grpSpPr>
            <a:xfrm rot="16200000">
              <a:off x="-1510142" y="1657990"/>
              <a:ext cx="7019022" cy="6967679"/>
              <a:chOff x="-1454130" y="-1334460"/>
              <a:chExt cx="7019022" cy="6967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F71EB0B-9497-409F-8497-D05944EED268}"/>
                  </a:ext>
                </a:extLst>
              </p:cNvPr>
              <p:cNvSpPr/>
              <p:nvPr userDrawn="1"/>
            </p:nvSpPr>
            <p:spPr>
              <a:xfrm>
                <a:off x="-1166340" y="2200772"/>
                <a:ext cx="2393338" cy="23933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DDDF61-AF37-4CDD-91B7-E8FD97EB7F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73" y="2092453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756FA6-95F9-4A5F-8874-D3AE77F87B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54130" y="126244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D9175-806D-444B-843C-8D6D1A2B8B4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0642" y="-1334460"/>
                <a:ext cx="3734250" cy="354076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EE53EEA-8096-4336-BF8C-013228CF2A7B}"/>
                  </a:ext>
                </a:extLst>
              </p:cNvPr>
              <p:cNvSpPr/>
              <p:nvPr userDrawn="1"/>
            </p:nvSpPr>
            <p:spPr>
              <a:xfrm rot="2667893" flipH="1">
                <a:off x="3776991" y="-1279263"/>
                <a:ext cx="821603" cy="51087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3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100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540C4DE-A5C4-491B-85D8-7A083DE9DB85}"/>
                  </a:ext>
                </a:extLst>
              </p:cNvPr>
              <p:cNvSpPr/>
              <p:nvPr userDrawn="1"/>
            </p:nvSpPr>
            <p:spPr>
              <a:xfrm rot="2703270">
                <a:off x="2139106" y="-351276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C197359-984C-46D0-8A51-B98CB1D4D2F3}"/>
                  </a:ext>
                </a:extLst>
              </p:cNvPr>
              <p:cNvSpPr/>
              <p:nvPr userDrawn="1"/>
            </p:nvSpPr>
            <p:spPr>
              <a:xfrm rot="2703270">
                <a:off x="533882" y="2762545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413640F-302A-4F0D-BB79-E28A5E756CB0}"/>
                  </a:ext>
                </a:extLst>
              </p:cNvPr>
              <p:cNvSpPr/>
              <p:nvPr userDrawn="1"/>
            </p:nvSpPr>
            <p:spPr>
              <a:xfrm rot="2703270">
                <a:off x="295353" y="154282"/>
                <a:ext cx="47625" cy="14597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1F0A2C54-CDD2-4AED-8188-711E2B556ED7}"/>
                  </a:ext>
                </a:extLst>
              </p:cNvPr>
              <p:cNvSpPr/>
              <p:nvPr userDrawn="1"/>
            </p:nvSpPr>
            <p:spPr>
              <a:xfrm>
                <a:off x="2747827" y="1763993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75ED3DF4-C9D6-4BB6-A2B9-E5CA4FA70BFB}"/>
                  </a:ext>
                </a:extLst>
              </p:cNvPr>
              <p:cNvSpPr/>
              <p:nvPr userDrawn="1"/>
            </p:nvSpPr>
            <p:spPr>
              <a:xfrm>
                <a:off x="3350683" y="647436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6ADB9004-20CC-4775-A94C-01AF85407695}"/>
                  </a:ext>
                </a:extLst>
              </p:cNvPr>
              <p:cNvSpPr/>
              <p:nvPr userDrawn="1"/>
            </p:nvSpPr>
            <p:spPr>
              <a:xfrm>
                <a:off x="366049" y="2564860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AE17066-8B58-479D-ADC0-C0AE3E0C1818}"/>
                  </a:ext>
                </a:extLst>
              </p:cNvPr>
              <p:cNvSpPr/>
              <p:nvPr userDrawn="1"/>
            </p:nvSpPr>
            <p:spPr>
              <a:xfrm>
                <a:off x="2248959" y="-1025564"/>
                <a:ext cx="2413539" cy="2404593"/>
              </a:xfrm>
              <a:custGeom>
                <a:avLst/>
                <a:gdLst>
                  <a:gd name="connsiteX0" fmla="*/ 1501721 w 2413539"/>
                  <a:gd name="connsiteY0" fmla="*/ 0 h 2404593"/>
                  <a:gd name="connsiteX1" fmla="*/ 2341348 w 2413539"/>
                  <a:gd name="connsiteY1" fmla="*/ 256470 h 2404593"/>
                  <a:gd name="connsiteX2" fmla="*/ 2413539 w 2413539"/>
                  <a:gd name="connsiteY2" fmla="*/ 310454 h 2404593"/>
                  <a:gd name="connsiteX3" fmla="*/ 303764 w 2413539"/>
                  <a:gd name="connsiteY3" fmla="*/ 2404593 h 2404593"/>
                  <a:gd name="connsiteX4" fmla="*/ 256470 w 2413539"/>
                  <a:gd name="connsiteY4" fmla="*/ 2341348 h 2404593"/>
                  <a:gd name="connsiteX5" fmla="*/ 0 w 2413539"/>
                  <a:gd name="connsiteY5" fmla="*/ 1501721 h 2404593"/>
                  <a:gd name="connsiteX6" fmla="*/ 1501721 w 2413539"/>
                  <a:gd name="connsiteY6" fmla="*/ 0 h 240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3539" h="2404593">
                    <a:moveTo>
                      <a:pt x="1501721" y="0"/>
                    </a:moveTo>
                    <a:cubicBezTo>
                      <a:pt x="1812738" y="0"/>
                      <a:pt x="2101672" y="94548"/>
                      <a:pt x="2341348" y="256470"/>
                    </a:cubicBezTo>
                    <a:lnTo>
                      <a:pt x="2413539" y="310454"/>
                    </a:lnTo>
                    <a:lnTo>
                      <a:pt x="303764" y="2404593"/>
                    </a:lnTo>
                    <a:lnTo>
                      <a:pt x="256470" y="2341348"/>
                    </a:lnTo>
                    <a:cubicBezTo>
                      <a:pt x="94548" y="2101672"/>
                      <a:pt x="0" y="1812738"/>
                      <a:pt x="0" y="1501721"/>
                    </a:cubicBezTo>
                    <a:cubicBezTo>
                      <a:pt x="0" y="672343"/>
                      <a:pt x="672343" y="0"/>
                      <a:pt x="1501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7B0D4A-E3C1-4B7D-8088-814C22F0A19F}"/>
                </a:ext>
              </a:extLst>
            </p:cNvPr>
            <p:cNvGrpSpPr/>
            <p:nvPr userDrawn="1"/>
          </p:nvGrpSpPr>
          <p:grpSpPr>
            <a:xfrm rot="5400000">
              <a:off x="-325146" y="-952329"/>
              <a:ext cx="3348144" cy="3531102"/>
              <a:chOff x="733347" y="4234870"/>
              <a:chExt cx="3348144" cy="353110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1FEE50B-8E3D-46B2-8EA0-62CF7EFC67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41868" y="4326349"/>
                <a:ext cx="3531102" cy="3348144"/>
              </a:xfrm>
              <a:prstGeom prst="rect">
                <a:avLst/>
              </a:prstGeom>
            </p:spPr>
          </p:pic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85B9006B-48FC-4507-B2E2-05BA6E61F230}"/>
                  </a:ext>
                </a:extLst>
              </p:cNvPr>
              <p:cNvSpPr/>
              <p:nvPr userDrawn="1"/>
            </p:nvSpPr>
            <p:spPr>
              <a:xfrm rot="5400000">
                <a:off x="2094522" y="6103468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8FD8C2B-CF95-4359-8C9B-66F6DEF41BC2}"/>
                  </a:ext>
                </a:extLst>
              </p:cNvPr>
              <p:cNvSpPr/>
              <p:nvPr userDrawn="1"/>
            </p:nvSpPr>
            <p:spPr>
              <a:xfrm rot="5400000">
                <a:off x="1829106" y="5091582"/>
                <a:ext cx="1761493" cy="1758422"/>
              </a:xfrm>
              <a:custGeom>
                <a:avLst/>
                <a:gdLst>
                  <a:gd name="connsiteX0" fmla="*/ 1196669 w 1761493"/>
                  <a:gd name="connsiteY0" fmla="*/ 0 h 1758422"/>
                  <a:gd name="connsiteX1" fmla="*/ 1662467 w 1761493"/>
                  <a:gd name="connsiteY1" fmla="*/ 94040 h 1758422"/>
                  <a:gd name="connsiteX2" fmla="*/ 1761493 w 1761493"/>
                  <a:gd name="connsiteY2" fmla="*/ 141744 h 1758422"/>
                  <a:gd name="connsiteX3" fmla="*/ 140264 w 1761493"/>
                  <a:gd name="connsiteY3" fmla="*/ 1758422 h 1758422"/>
                  <a:gd name="connsiteX4" fmla="*/ 94040 w 1761493"/>
                  <a:gd name="connsiteY4" fmla="*/ 1662467 h 1758422"/>
                  <a:gd name="connsiteX5" fmla="*/ 0 w 1761493"/>
                  <a:gd name="connsiteY5" fmla="*/ 1196669 h 1758422"/>
                  <a:gd name="connsiteX6" fmla="*/ 1196669 w 1761493"/>
                  <a:gd name="connsiteY6" fmla="*/ 0 h 175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493" h="1758422">
                    <a:moveTo>
                      <a:pt x="1196669" y="0"/>
                    </a:moveTo>
                    <a:cubicBezTo>
                      <a:pt x="1361895" y="0"/>
                      <a:pt x="1519299" y="33486"/>
                      <a:pt x="1662467" y="94040"/>
                    </a:cubicBezTo>
                    <a:lnTo>
                      <a:pt x="1761493" y="141744"/>
                    </a:lnTo>
                    <a:lnTo>
                      <a:pt x="140264" y="1758422"/>
                    </a:lnTo>
                    <a:lnTo>
                      <a:pt x="94040" y="1662467"/>
                    </a:lnTo>
                    <a:cubicBezTo>
                      <a:pt x="33486" y="1519299"/>
                      <a:pt x="0" y="1361895"/>
                      <a:pt x="0" y="1196669"/>
                    </a:cubicBezTo>
                    <a:cubicBezTo>
                      <a:pt x="0" y="535767"/>
                      <a:pt x="535767" y="0"/>
                      <a:pt x="119666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07CB7B1-F420-416D-8B5A-CDA12EF282E8}"/>
                  </a:ext>
                </a:extLst>
              </p:cNvPr>
              <p:cNvSpPr/>
              <p:nvPr userDrawn="1"/>
            </p:nvSpPr>
            <p:spPr>
              <a:xfrm rot="8103270">
                <a:off x="3096259" y="4960806"/>
                <a:ext cx="47625" cy="219456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70153-C99E-4B26-82EA-4D60EBADE7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D842ED-2A50-490F-9D8F-5A7A0BC1BF4E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B08A64-4846-4840-93E5-978D148692F3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F50F6-3501-485B-834A-405857C18273}"/>
              </a:ext>
            </a:extLst>
          </p:cNvPr>
          <p:cNvSpPr/>
          <p:nvPr userDrawn="1"/>
        </p:nvSpPr>
        <p:spPr>
          <a:xfrm>
            <a:off x="5691858" y="1899196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70317B-DB8E-4506-B700-82E6417CBE17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0E0FC3-6240-4E8C-BFB4-767103E5D4F1}"/>
              </a:ext>
            </a:extLst>
          </p:cNvPr>
          <p:cNvSpPr/>
          <p:nvPr userDrawn="1"/>
        </p:nvSpPr>
        <p:spPr>
          <a:xfrm rot="2667893" flipH="1">
            <a:off x="5236457" y="-196119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7DB93-D307-4B5E-A1BC-C10366E34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9" y="254556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D6B6-D8E9-4A86-A72B-4017D3FD2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258D4-D060-475A-80EE-B57A268FB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38F26-7F9A-4681-877F-FB59377E4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89" y="766159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84A2B-59B7-41CB-999A-2503EDC5E0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EFC76D-A263-423F-A00E-0C2BD735FA57}"/>
              </a:ext>
            </a:extLst>
          </p:cNvPr>
          <p:cNvSpPr/>
          <p:nvPr userDrawn="1"/>
        </p:nvSpPr>
        <p:spPr>
          <a:xfrm rot="2667893" flipH="1">
            <a:off x="4087347" y="-82615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9CF90B-63EC-41A4-A8FB-8591169906A3}"/>
              </a:ext>
            </a:extLst>
          </p:cNvPr>
          <p:cNvSpPr/>
          <p:nvPr userDrawn="1"/>
        </p:nvSpPr>
        <p:spPr>
          <a:xfrm rot="2667893" flipH="1">
            <a:off x="10792037" y="14637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923018-100F-48D6-9357-EF6182D4E362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5C63A5-A956-4975-BE57-E5D2FFC7AAD0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7C8725-79DC-46D5-8046-3A2B3D182B9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0B0BBE-109E-4BED-87FC-F3E24FBE759A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9D944C-A170-4CDA-B15A-2F6BF0E17BA7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3DE633-761A-4BAB-93E2-7B600274B8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0AD3B4-CEC8-411F-9D94-877F77DAC9EE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131EB8-39E4-41BF-98BB-7DB1D831D231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0F163-EEBD-45E2-B9CE-AC0895CEBBD7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EB995D7-7622-4898-A83F-5D49216F330B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4FEC7A35-C293-4B8B-B17E-834481764110}"/>
              </a:ext>
            </a:extLst>
          </p:cNvPr>
          <p:cNvSpPr/>
          <p:nvPr userDrawn="1"/>
        </p:nvSpPr>
        <p:spPr>
          <a:xfrm>
            <a:off x="5602302" y="304846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3F45E4-764B-4572-8BAB-470999FA8FF9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3088A284-9BB9-41CF-A07D-1F6B3920F6F1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DC4F64F6-FD57-493C-8CE0-5EE42CB91D09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D07D33E-FF6F-4B67-B6D1-2202E3A6B746}"/>
              </a:ext>
            </a:extLst>
          </p:cNvPr>
          <p:cNvSpPr/>
          <p:nvPr userDrawn="1"/>
        </p:nvSpPr>
        <p:spPr>
          <a:xfrm>
            <a:off x="9600735" y="639804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28A2FC17-9B72-48D6-BDA4-B1163A48A4FA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8ED3B6-D72B-47BE-B445-B08D66212043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9072000" y="1"/>
            <a:ext cx="3120000" cy="312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32793" y="38205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680968" y="196902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32793" y="3550411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84619" y="196902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3738000"/>
            <a:ext cx="3120000" cy="312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067106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802C41-163D-4844-9D5C-7285E36EE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868" y="4326349"/>
            <a:ext cx="3531102" cy="3348144"/>
          </a:xfrm>
          <a:prstGeom prst="rect">
            <a:avLst/>
          </a:prstGeom>
        </p:spPr>
      </p:pic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E1194625-2A02-42BF-985E-CB02981CC3F5}"/>
              </a:ext>
            </a:extLst>
          </p:cNvPr>
          <p:cNvSpPr/>
          <p:nvPr userDrawn="1"/>
        </p:nvSpPr>
        <p:spPr>
          <a:xfrm rot="5400000">
            <a:off x="2094522" y="6103468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3AF95-7EEC-4AF2-944F-478E81710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1073" y="3601088"/>
            <a:ext cx="4110019" cy="38970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0C67E91-BEE2-4AE6-AD49-3064788AA62C}"/>
              </a:ext>
            </a:extLst>
          </p:cNvPr>
          <p:cNvSpPr/>
          <p:nvPr userDrawn="1"/>
        </p:nvSpPr>
        <p:spPr>
          <a:xfrm>
            <a:off x="-1166340" y="2200772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3EDB17-8564-401D-92A1-21969EA8E8BF}"/>
              </a:ext>
            </a:extLst>
          </p:cNvPr>
          <p:cNvSpPr/>
          <p:nvPr userDrawn="1"/>
        </p:nvSpPr>
        <p:spPr>
          <a:xfrm rot="5400000">
            <a:off x="1829106" y="5091582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EA3CCE-2438-4D3A-A346-5006736FBD98}"/>
              </a:ext>
            </a:extLst>
          </p:cNvPr>
          <p:cNvSpPr/>
          <p:nvPr userDrawn="1"/>
        </p:nvSpPr>
        <p:spPr>
          <a:xfrm rot="8100000" flipH="1">
            <a:off x="4799323" y="271750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C62ABA-F31E-4507-89F4-65DB297C2F65}"/>
              </a:ext>
            </a:extLst>
          </p:cNvPr>
          <p:cNvSpPr/>
          <p:nvPr userDrawn="1"/>
        </p:nvSpPr>
        <p:spPr>
          <a:xfrm rot="2667893" flipH="1">
            <a:off x="6192724" y="-220269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422A2-A93A-481F-86EB-95A20F5E6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3" y="209245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42D7D-A635-4EED-A135-5639C6454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130" y="12624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383E9-89D4-4C93-AF22-7F09A3702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42" y="-1334460"/>
            <a:ext cx="3734250" cy="354076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3D01D5-159B-4682-BC38-3FC87152F25C}"/>
              </a:ext>
            </a:extLst>
          </p:cNvPr>
          <p:cNvSpPr/>
          <p:nvPr userDrawn="1"/>
        </p:nvSpPr>
        <p:spPr>
          <a:xfrm rot="2667893" flipH="1">
            <a:off x="3776991" y="-127926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9C8D3C-C654-4784-82A6-BC44B04649EC}"/>
              </a:ext>
            </a:extLst>
          </p:cNvPr>
          <p:cNvSpPr/>
          <p:nvPr userDrawn="1"/>
        </p:nvSpPr>
        <p:spPr>
          <a:xfrm rot="2703270">
            <a:off x="2139106" y="-351276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314CF0-4747-405B-AB6C-2DC40EAC3061}"/>
              </a:ext>
            </a:extLst>
          </p:cNvPr>
          <p:cNvSpPr/>
          <p:nvPr userDrawn="1"/>
        </p:nvSpPr>
        <p:spPr>
          <a:xfrm rot="2703270">
            <a:off x="533882" y="2762545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BBB0BA9-067C-4FCC-90CE-905A4AE8970C}"/>
              </a:ext>
            </a:extLst>
          </p:cNvPr>
          <p:cNvSpPr/>
          <p:nvPr userDrawn="1"/>
        </p:nvSpPr>
        <p:spPr>
          <a:xfrm rot="2703270">
            <a:off x="295353" y="154282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6A4E2F-8293-4B87-BF73-7A8FBF0E05B4}"/>
              </a:ext>
            </a:extLst>
          </p:cNvPr>
          <p:cNvSpPr/>
          <p:nvPr userDrawn="1"/>
        </p:nvSpPr>
        <p:spPr>
          <a:xfrm rot="2703270">
            <a:off x="4825335" y="723086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A8CC623-0084-4053-B628-564CB9189BFB}"/>
              </a:ext>
            </a:extLst>
          </p:cNvPr>
          <p:cNvSpPr/>
          <p:nvPr userDrawn="1"/>
        </p:nvSpPr>
        <p:spPr>
          <a:xfrm>
            <a:off x="2747827" y="176399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1EBE448-4C63-4F12-B4BF-098CFA49AF34}"/>
              </a:ext>
            </a:extLst>
          </p:cNvPr>
          <p:cNvSpPr/>
          <p:nvPr userDrawn="1"/>
        </p:nvSpPr>
        <p:spPr>
          <a:xfrm>
            <a:off x="3350683" y="64743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E3970A-926A-4602-B2CB-329719FA7DF3}"/>
              </a:ext>
            </a:extLst>
          </p:cNvPr>
          <p:cNvSpPr/>
          <p:nvPr userDrawn="1"/>
        </p:nvSpPr>
        <p:spPr>
          <a:xfrm rot="8067893" flipH="1">
            <a:off x="2337025" y="4690041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787D885D-ED3C-4AAE-AF96-612EC5C03D33}"/>
              </a:ext>
            </a:extLst>
          </p:cNvPr>
          <p:cNvSpPr/>
          <p:nvPr userDrawn="1"/>
        </p:nvSpPr>
        <p:spPr>
          <a:xfrm>
            <a:off x="366049" y="2564860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08B6F55-8BDB-4DDF-BDB0-A6025F557FBC}"/>
              </a:ext>
            </a:extLst>
          </p:cNvPr>
          <p:cNvSpPr/>
          <p:nvPr userDrawn="1"/>
        </p:nvSpPr>
        <p:spPr>
          <a:xfrm>
            <a:off x="2248959" y="-1025564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BB6E6C-2E77-4E24-89ED-EDB678C30F9E}"/>
              </a:ext>
            </a:extLst>
          </p:cNvPr>
          <p:cNvSpPr/>
          <p:nvPr userDrawn="1"/>
        </p:nvSpPr>
        <p:spPr>
          <a:xfrm rot="8103270">
            <a:off x="3096259" y="4960806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C295F18F-4230-4FCB-B589-C1201320C08D}"/>
              </a:ext>
            </a:extLst>
          </p:cNvPr>
          <p:cNvSpPr/>
          <p:nvPr userDrawn="1"/>
        </p:nvSpPr>
        <p:spPr>
          <a:xfrm>
            <a:off x="4099415" y="3494611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18AA53BD-3380-4C96-9601-0B3E6BC574E0}"/>
              </a:ext>
            </a:extLst>
          </p:cNvPr>
          <p:cNvSpPr/>
          <p:nvPr userDrawn="1"/>
        </p:nvSpPr>
        <p:spPr>
          <a:xfrm>
            <a:off x="5955108" y="132266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D0A9D-21AD-4F16-ABF6-FCEDEAC7CBC3}"/>
              </a:ext>
            </a:extLst>
          </p:cNvPr>
          <p:cNvGrpSpPr/>
          <p:nvPr userDrawn="1"/>
        </p:nvGrpSpPr>
        <p:grpSpPr>
          <a:xfrm rot="16200000">
            <a:off x="-1543328" y="1245980"/>
            <a:ext cx="7033145" cy="6967679"/>
            <a:chOff x="-1454130" y="-1334460"/>
            <a:chExt cx="7033145" cy="69676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E3802B7-A996-44D8-8E95-073D460506DD}"/>
                </a:ext>
              </a:extLst>
            </p:cNvPr>
            <p:cNvSpPr/>
            <p:nvPr userDrawn="1"/>
          </p:nvSpPr>
          <p:spPr>
            <a:xfrm>
              <a:off x="-1166340" y="2200772"/>
              <a:ext cx="2393338" cy="239333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BC23AE-96EE-4D54-A885-39974FAB76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73" y="2092453"/>
              <a:ext cx="3734250" cy="35407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98EE-38CF-4F42-BBFC-6D904B593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4130" y="126244"/>
              <a:ext cx="3734250" cy="3540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D8CCE-DBFD-4E90-8B56-4E1B4E65EA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642" y="-1334460"/>
              <a:ext cx="3734250" cy="354076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A60227F-0B6A-4822-B1CF-88C8ADB21FAF}"/>
                </a:ext>
              </a:extLst>
            </p:cNvPr>
            <p:cNvSpPr/>
            <p:nvPr userDrawn="1"/>
          </p:nvSpPr>
          <p:spPr>
            <a:xfrm rot="2667893" flipH="1">
              <a:off x="3776991" y="-1279263"/>
              <a:ext cx="821603" cy="5108776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100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A927CA-2C69-422E-8CDD-1BB98E8110C4}"/>
                </a:ext>
              </a:extLst>
            </p:cNvPr>
            <p:cNvSpPr/>
            <p:nvPr userDrawn="1"/>
          </p:nvSpPr>
          <p:spPr>
            <a:xfrm rot="2703270">
              <a:off x="2139106" y="-351276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E524A3-8BEF-4311-9C5F-430DE3C1E73B}"/>
                </a:ext>
              </a:extLst>
            </p:cNvPr>
            <p:cNvSpPr/>
            <p:nvPr userDrawn="1"/>
          </p:nvSpPr>
          <p:spPr>
            <a:xfrm rot="2703270">
              <a:off x="533882" y="2762545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A3251D-A12D-4E0F-8F70-DEC8DD540973}"/>
                </a:ext>
              </a:extLst>
            </p:cNvPr>
            <p:cNvSpPr/>
            <p:nvPr userDrawn="1"/>
          </p:nvSpPr>
          <p:spPr>
            <a:xfrm rot="2703270">
              <a:off x="295353" y="154282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70B9DE-E2F6-4515-A0CB-D897C6A83640}"/>
                </a:ext>
              </a:extLst>
            </p:cNvPr>
            <p:cNvSpPr/>
            <p:nvPr userDrawn="1"/>
          </p:nvSpPr>
          <p:spPr>
            <a:xfrm rot="2703270">
              <a:off x="4825335" y="723086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F3D5F4E7-4130-4F71-A905-F23D72D75F36}"/>
                </a:ext>
              </a:extLst>
            </p:cNvPr>
            <p:cNvSpPr/>
            <p:nvPr userDrawn="1"/>
          </p:nvSpPr>
          <p:spPr>
            <a:xfrm>
              <a:off x="2747827" y="1763993"/>
              <a:ext cx="307304" cy="307304"/>
            </a:xfrm>
            <a:prstGeom prst="donut">
              <a:avLst>
                <a:gd name="adj" fmla="val 12398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6043D486-3263-4803-85C1-2F658985FF35}"/>
                </a:ext>
              </a:extLst>
            </p:cNvPr>
            <p:cNvSpPr/>
            <p:nvPr userDrawn="1"/>
          </p:nvSpPr>
          <p:spPr>
            <a:xfrm>
              <a:off x="3350683" y="647436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9258023F-0C38-4A31-9B2A-AA99C3C745C6}"/>
                </a:ext>
              </a:extLst>
            </p:cNvPr>
            <p:cNvSpPr/>
            <p:nvPr userDrawn="1"/>
          </p:nvSpPr>
          <p:spPr>
            <a:xfrm>
              <a:off x="366049" y="2564860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53E0F-0B02-4B74-91E7-2B670261B8F7}"/>
                </a:ext>
              </a:extLst>
            </p:cNvPr>
            <p:cNvSpPr/>
            <p:nvPr userDrawn="1"/>
          </p:nvSpPr>
          <p:spPr>
            <a:xfrm>
              <a:off x="2248959" y="-1025564"/>
              <a:ext cx="2413539" cy="2404593"/>
            </a:xfrm>
            <a:custGeom>
              <a:avLst/>
              <a:gdLst>
                <a:gd name="connsiteX0" fmla="*/ 1501721 w 2413539"/>
                <a:gd name="connsiteY0" fmla="*/ 0 h 2404593"/>
                <a:gd name="connsiteX1" fmla="*/ 2341348 w 2413539"/>
                <a:gd name="connsiteY1" fmla="*/ 256470 h 2404593"/>
                <a:gd name="connsiteX2" fmla="*/ 2413539 w 2413539"/>
                <a:gd name="connsiteY2" fmla="*/ 310454 h 2404593"/>
                <a:gd name="connsiteX3" fmla="*/ 303764 w 2413539"/>
                <a:gd name="connsiteY3" fmla="*/ 2404593 h 2404593"/>
                <a:gd name="connsiteX4" fmla="*/ 256470 w 2413539"/>
                <a:gd name="connsiteY4" fmla="*/ 2341348 h 2404593"/>
                <a:gd name="connsiteX5" fmla="*/ 0 w 2413539"/>
                <a:gd name="connsiteY5" fmla="*/ 1501721 h 2404593"/>
                <a:gd name="connsiteX6" fmla="*/ 1501721 w 2413539"/>
                <a:gd name="connsiteY6" fmla="*/ 0 h 240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539" h="2404593">
                  <a:moveTo>
                    <a:pt x="1501721" y="0"/>
                  </a:moveTo>
                  <a:cubicBezTo>
                    <a:pt x="1812738" y="0"/>
                    <a:pt x="2101672" y="94548"/>
                    <a:pt x="2341348" y="256470"/>
                  </a:cubicBezTo>
                  <a:lnTo>
                    <a:pt x="2413539" y="310454"/>
                  </a:lnTo>
                  <a:lnTo>
                    <a:pt x="303764" y="2404593"/>
                  </a:lnTo>
                  <a:lnTo>
                    <a:pt x="256470" y="2341348"/>
                  </a:lnTo>
                  <a:cubicBezTo>
                    <a:pt x="94548" y="2101672"/>
                    <a:pt x="0" y="1812738"/>
                    <a:pt x="0" y="1501721"/>
                  </a:cubicBezTo>
                  <a:cubicBezTo>
                    <a:pt x="0" y="672343"/>
                    <a:pt x="672343" y="0"/>
                    <a:pt x="1501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99F735-1BC8-4020-A49A-4C037861EEE1}"/>
              </a:ext>
            </a:extLst>
          </p:cNvPr>
          <p:cNvSpPr/>
          <p:nvPr userDrawn="1"/>
        </p:nvSpPr>
        <p:spPr>
          <a:xfrm>
            <a:off x="0" y="0"/>
            <a:ext cx="12192000" cy="2924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Block Arc 1">
            <a:extLst>
              <a:ext uri="{FF2B5EF4-FFF2-40B4-BE49-F238E27FC236}">
                <a16:creationId xmlns:a16="http://schemas.microsoft.com/office/drawing/2014/main" id="{404008F3-9393-43B1-9EF6-BB73F9083120}"/>
              </a:ext>
            </a:extLst>
          </p:cNvPr>
          <p:cNvSpPr/>
          <p:nvPr userDrawn="1"/>
        </p:nvSpPr>
        <p:spPr>
          <a:xfrm>
            <a:off x="3582255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B94FB787-662A-4C42-A82E-3D2990125567}"/>
              </a:ext>
            </a:extLst>
          </p:cNvPr>
          <p:cNvSpPr/>
          <p:nvPr userDrawn="1"/>
        </p:nvSpPr>
        <p:spPr>
          <a:xfrm>
            <a:off x="893211" y="1754355"/>
            <a:ext cx="2340000" cy="234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Block Arc 13">
            <a:extLst>
              <a:ext uri="{FF2B5EF4-FFF2-40B4-BE49-F238E27FC236}">
                <a16:creationId xmlns:a16="http://schemas.microsoft.com/office/drawing/2014/main" id="{B3104187-2B64-4114-9216-8B72399C3FFB}"/>
              </a:ext>
            </a:extLst>
          </p:cNvPr>
          <p:cNvSpPr/>
          <p:nvPr userDrawn="1"/>
        </p:nvSpPr>
        <p:spPr>
          <a:xfrm>
            <a:off x="6271299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Block Arc 15">
            <a:extLst>
              <a:ext uri="{FF2B5EF4-FFF2-40B4-BE49-F238E27FC236}">
                <a16:creationId xmlns:a16="http://schemas.microsoft.com/office/drawing/2014/main" id="{5C6BA25A-D059-41A1-9E12-7E54661C901A}"/>
              </a:ext>
            </a:extLst>
          </p:cNvPr>
          <p:cNvSpPr/>
          <p:nvPr userDrawn="1"/>
        </p:nvSpPr>
        <p:spPr>
          <a:xfrm>
            <a:off x="8946522" y="1754355"/>
            <a:ext cx="2340000" cy="234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1AE61D-2711-4D27-9E84-9455C81DF8E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EB96CED-3A89-4E72-AD40-98DAA7DB1E8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68305AF-08C9-4A39-80B8-FD3847826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3326DD4-C5BB-4602-9562-F2390EC71C3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B5A378-F106-4996-9559-AD65105010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065FF430-A86A-408D-B4CD-0BDB219BC8FC}"/>
              </a:ext>
            </a:extLst>
          </p:cNvPr>
          <p:cNvGrpSpPr/>
          <p:nvPr userDrawn="1"/>
        </p:nvGrpSpPr>
        <p:grpSpPr>
          <a:xfrm>
            <a:off x="8766546" y="1684865"/>
            <a:ext cx="2664296" cy="4683693"/>
            <a:chOff x="445712" y="1449040"/>
            <a:chExt cx="2113018" cy="392417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0CA6DF50-6795-474E-9081-6511A6DF79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E35AE172-B3BB-4E24-B958-0CB99851C0B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3492788A-995F-478E-A5F5-E0A3675E5DF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9A4EEAB5-7A36-43A2-9FDD-A2137FD0C0D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3787F9-8E6F-4588-9DA5-35FC3155494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E2B1047-A353-4F69-8E34-66CE0EF65D9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5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72E626-24D1-4140-9541-74DA99F2F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  <p:sldLayoutId id="214748369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allworldfs.com/fr/blog/le-rnm-au-bresil-:-registre-national-des-etrangers-au-bresi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4.png"/><Relationship Id="rId7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microsoft.com/office/2007/relationships/hdphoto" Target="../media/hdphoto4.wdp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95F9C14-1117-C761-26C3-228C5A1A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965"/>
          <a:stretch/>
        </p:blipFill>
        <p:spPr>
          <a:xfrm>
            <a:off x="-1" y="984476"/>
            <a:ext cx="12169619" cy="587352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9524CEC-148A-4867-BDC6-300D7F5E3749}"/>
              </a:ext>
            </a:extLst>
          </p:cNvPr>
          <p:cNvGrpSpPr/>
          <p:nvPr/>
        </p:nvGrpSpPr>
        <p:grpSpPr>
          <a:xfrm>
            <a:off x="1626779" y="1405815"/>
            <a:ext cx="8825023" cy="3514872"/>
            <a:chOff x="3952875" y="2284730"/>
            <a:chExt cx="4591050" cy="28165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D4D0CD-9252-4CAE-B221-C578E6194D42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EAA3C4-8248-42B0-B37F-518DDC060487}"/>
                </a:ext>
              </a:extLst>
            </p:cNvPr>
            <p:cNvSpPr/>
            <p:nvPr userDrawn="1"/>
          </p:nvSpPr>
          <p:spPr>
            <a:xfrm>
              <a:off x="4121436" y="2486342"/>
              <a:ext cx="4253929" cy="24133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E0175CE-6A79-479A-822A-511AC43730F6}"/>
              </a:ext>
            </a:extLst>
          </p:cNvPr>
          <p:cNvSpPr txBox="1"/>
          <p:nvPr/>
        </p:nvSpPr>
        <p:spPr>
          <a:xfrm>
            <a:off x="2203032" y="3070348"/>
            <a:ext cx="74985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Rio de Janeiro - Brazil</a:t>
            </a:r>
            <a:endParaRPr lang="ko-KR" altLang="en-US" sz="2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16205E-8FC4-5055-E479-66DB15CFD04C}"/>
              </a:ext>
            </a:extLst>
          </p:cNvPr>
          <p:cNvSpPr/>
          <p:nvPr/>
        </p:nvSpPr>
        <p:spPr>
          <a:xfrm>
            <a:off x="-630865" y="5854995"/>
            <a:ext cx="7584558" cy="687572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FCF4955-6868-9159-B65B-674CC9744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2" y="0"/>
            <a:ext cx="2562446" cy="94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FACC94-6088-1DA3-1B79-67AB314839C7}"/>
              </a:ext>
            </a:extLst>
          </p:cNvPr>
          <p:cNvSpPr txBox="1"/>
          <p:nvPr/>
        </p:nvSpPr>
        <p:spPr>
          <a:xfrm>
            <a:off x="238067" y="6014115"/>
            <a:ext cx="572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Réalisé par : Abdel Moula EL BOUHALI</a:t>
            </a:r>
          </a:p>
        </p:txBody>
      </p:sp>
      <p:pic>
        <p:nvPicPr>
          <p:cNvPr id="4" name="Picture 146" descr="Come to Brazil, Choose UFF">
            <a:extLst>
              <a:ext uri="{FF2B5EF4-FFF2-40B4-BE49-F238E27FC236}">
                <a16:creationId xmlns:a16="http://schemas.microsoft.com/office/drawing/2014/main" id="{12E03D19-C1C8-F97B-E6C5-8F36154713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07" y="159232"/>
            <a:ext cx="2348246" cy="6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23473F-8DA2-4D98-B1AC-6F5ACD4DDE30}"/>
              </a:ext>
            </a:extLst>
          </p:cNvPr>
          <p:cNvSpPr txBox="1"/>
          <p:nvPr/>
        </p:nvSpPr>
        <p:spPr>
          <a:xfrm>
            <a:off x="2283444" y="2049453"/>
            <a:ext cx="751169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4800" dirty="0">
                <a:solidFill>
                  <a:schemeClr val="bg1"/>
                </a:solidFill>
                <a:latin typeface="Bahnschrift SemiBold Condensed" panose="020B0502040204020203" pitchFamily="34" charset="0"/>
                <a:ea typeface="Cambria" panose="02040503050406030204" pitchFamily="18" charset="0"/>
                <a:cs typeface="Arial" pitchFamily="34" charset="0"/>
              </a:rPr>
              <a:t>Restitution immersion à l’étranger</a:t>
            </a:r>
          </a:p>
        </p:txBody>
      </p: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1545E14B-EF5F-03CA-6BFF-DFEC13E0C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28117"/>
              </p:ext>
            </p:extLst>
          </p:nvPr>
        </p:nvGraphicFramePr>
        <p:xfrm>
          <a:off x="5102380" y="2118585"/>
          <a:ext cx="2174606" cy="391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85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854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kern="120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Infrastructure</a:t>
                      </a:r>
                      <a:endParaRPr lang="ko-KR" altLang="en-US" sz="1500" b="1" kern="1200" dirty="0">
                        <a:solidFill>
                          <a:srgbClr val="134070"/>
                        </a:solidFill>
                        <a:latin typeface="Cambria" panose="02040503050406030204" pitchFamily="18" charset="0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349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fr-FR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3407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Très bonne infrastructure dans les quartiers touristiques et centrales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3407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.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349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Négligence des villes et quartiers marginales en termes de infrastructures.</a:t>
                      </a:r>
                      <a:endParaRPr lang="fr-FR" altLang="ko-K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"/>
                        <a:ea typeface="Cambria"/>
                        <a:cs typeface="Aria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854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854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85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5" name="ZoneTexte 34">
            <a:extLst>
              <a:ext uri="{FF2B5EF4-FFF2-40B4-BE49-F238E27FC236}">
                <a16:creationId xmlns:a16="http://schemas.microsoft.com/office/drawing/2014/main" id="{B76F8510-3B34-8A27-1163-107BA6A507B6}"/>
              </a:ext>
            </a:extLst>
          </p:cNvPr>
          <p:cNvSpPr txBox="1"/>
          <p:nvPr/>
        </p:nvSpPr>
        <p:spPr>
          <a:xfrm>
            <a:off x="10131448" y="187684"/>
            <a:ext cx="18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Lessons apprises et valeurs apporter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B68D899E-9C76-04BA-0A49-87763CDB1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71744"/>
              </p:ext>
            </p:extLst>
          </p:nvPr>
        </p:nvGraphicFramePr>
        <p:xfrm>
          <a:off x="7509790" y="2118584"/>
          <a:ext cx="2139177" cy="3914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239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529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kern="120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La technologie</a:t>
                      </a:r>
                      <a:endParaRPr lang="ko-KR" altLang="en-US" sz="1500" b="1" kern="1200" dirty="0">
                        <a:solidFill>
                          <a:srgbClr val="134070"/>
                        </a:solidFill>
                        <a:latin typeface="Cambria" panose="02040503050406030204" pitchFamily="18" charset="0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2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Utilise souvent dans tous les secteurs.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457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Paiement par carte bancaire par tous.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2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Accès au espace privés par identification.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39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85D8D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Facile</a:t>
                      </a:r>
                      <a:r>
                        <a:rPr lang="fr-FR" altLang="ko-KR" sz="1200" b="0" dirty="0">
                          <a:solidFill>
                            <a:srgbClr val="285D8D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 le</a:t>
                      </a:r>
                      <a:r>
                        <a:rPr lang="en-US" altLang="ko-KR" sz="1200" b="0" dirty="0">
                          <a:solidFill>
                            <a:srgbClr val="285D8D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 transport</a:t>
                      </a:r>
                      <a:endParaRPr lang="ko-KR" altLang="en-US" sz="1200" b="0" dirty="0">
                        <a:solidFill>
                          <a:srgbClr val="285D8D"/>
                        </a:solidFill>
                        <a:latin typeface="Cambria" panose="02040503050406030204" pitchFamily="18" charset="0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457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56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F55D11A4-7603-A81B-7CFA-EFF5B373B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984442"/>
              </p:ext>
            </p:extLst>
          </p:nvPr>
        </p:nvGraphicFramePr>
        <p:xfrm>
          <a:off x="9833212" y="2118585"/>
          <a:ext cx="2113634" cy="4092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537">
                <a:tc>
                  <a:txBody>
                    <a:bodyPr/>
                    <a:lstStyle/>
                    <a:p>
                      <a:pPr latinLnBrk="1"/>
                      <a:endParaRPr lang="fr-FR" altLang="ko-KR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dirty="0"/>
                    </a:p>
                  </a:txBody>
                  <a:tcPr marL="45720" marR="45720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321">
                <a:tc>
                  <a:txBody>
                    <a:bodyPr/>
                    <a:lstStyle/>
                    <a:p>
                      <a:pPr latinLnBrk="1"/>
                      <a:endParaRPr lang="fr-FR" altLang="ko-KR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500" b="1" dirty="0">
                          <a:solidFill>
                            <a:schemeClr val="accent1"/>
                          </a:solidFill>
                          <a:latin typeface="Cambria"/>
                          <a:ea typeface="Cambria"/>
                          <a:cs typeface="Arial"/>
                        </a:rPr>
                        <a:t>La </a:t>
                      </a:r>
                      <a:r>
                        <a:rPr lang="fr-FR" altLang="ko-KR" sz="1500" b="1" noProof="0" dirty="0">
                          <a:solidFill>
                            <a:schemeClr val="accent1"/>
                          </a:solidFill>
                          <a:latin typeface="Cambria"/>
                          <a:ea typeface="Cambria"/>
                          <a:cs typeface="Arial"/>
                        </a:rPr>
                        <a:t>sécurité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123">
                <a:tc>
                  <a:txBody>
                    <a:bodyPr/>
                    <a:lstStyle/>
                    <a:p>
                      <a:pPr latinLnBrk="1"/>
                      <a:endParaRPr lang="fr-FR" altLang="ko-KR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Les quartiers de Niterói en générale sécurisés.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873">
                <a:tc>
                  <a:txBody>
                    <a:bodyPr/>
                    <a:lstStyle/>
                    <a:p>
                      <a:pPr latinLnBrk="1"/>
                      <a:endParaRPr lang="fr-FR" altLang="ko-KR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Les quartiers dangerous </a:t>
                      </a: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comme ‘Favela’ non sécurisés.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altLang="ko-KR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123">
                <a:tc>
                  <a:txBody>
                    <a:bodyPr/>
                    <a:lstStyle/>
                    <a:p>
                      <a:pPr latinLnBrk="1"/>
                      <a:endParaRPr lang="fr-FR" altLang="ko-KR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Les autres quartiers sont plus aux moins sécurisés.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537">
                <a:tc>
                  <a:txBody>
                    <a:bodyPr/>
                    <a:lstStyle/>
                    <a:p>
                      <a:pPr latinLnBrk="1"/>
                      <a:endParaRPr lang="fr-FR" altLang="ko-KR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altLang="ko-KR" sz="1200" b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Les polices plus strict.</a:t>
                      </a:r>
                      <a:endParaRPr lang="fr-FR" altLang="ko-KR" sz="1200" b="0" dirty="0">
                        <a:solidFill>
                          <a:srgbClr val="13407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51">
                <a:tc>
                  <a:txBody>
                    <a:bodyPr/>
                    <a:lstStyle/>
                    <a:p>
                      <a:pPr latinLnBrk="1"/>
                      <a:endParaRPr lang="fr-FR" altLang="ko-KR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fr-FR" altLang="ko-KR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 useBgFill="1">
        <p:nvSpPr>
          <p:cNvPr id="24" name="Oval 5">
            <a:extLst>
              <a:ext uri="{FF2B5EF4-FFF2-40B4-BE49-F238E27FC236}">
                <a16:creationId xmlns:a16="http://schemas.microsoft.com/office/drawing/2014/main" id="{F6C7C821-C01A-22A3-0D6C-69E5B7A5DBB7}"/>
              </a:ext>
            </a:extLst>
          </p:cNvPr>
          <p:cNvSpPr/>
          <p:nvPr/>
        </p:nvSpPr>
        <p:spPr>
          <a:xfrm>
            <a:off x="5754933" y="1738903"/>
            <a:ext cx="758780" cy="75877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 useBgFill="1">
        <p:nvSpPr>
          <p:cNvPr id="25" name="Oval 6">
            <a:extLst>
              <a:ext uri="{FF2B5EF4-FFF2-40B4-BE49-F238E27FC236}">
                <a16:creationId xmlns:a16="http://schemas.microsoft.com/office/drawing/2014/main" id="{9D29989E-134C-C1D1-4792-413F687CCF9A}"/>
              </a:ext>
            </a:extLst>
          </p:cNvPr>
          <p:cNvSpPr/>
          <p:nvPr/>
        </p:nvSpPr>
        <p:spPr>
          <a:xfrm>
            <a:off x="8138400" y="1738903"/>
            <a:ext cx="758780" cy="75877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 useBgFill="1">
        <p:nvSpPr>
          <p:cNvPr id="26" name="Oval 7">
            <a:extLst>
              <a:ext uri="{FF2B5EF4-FFF2-40B4-BE49-F238E27FC236}">
                <a16:creationId xmlns:a16="http://schemas.microsoft.com/office/drawing/2014/main" id="{4F7F1B72-2032-E666-ECF7-FA7E58510A2D}"/>
              </a:ext>
            </a:extLst>
          </p:cNvPr>
          <p:cNvSpPr/>
          <p:nvPr/>
        </p:nvSpPr>
        <p:spPr>
          <a:xfrm>
            <a:off x="10559457" y="1738903"/>
            <a:ext cx="758780" cy="758778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8787B772-E382-7137-63E6-BAC4F55A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11360"/>
              </p:ext>
            </p:extLst>
          </p:nvPr>
        </p:nvGraphicFramePr>
        <p:xfrm>
          <a:off x="2626723" y="2118585"/>
          <a:ext cx="2247349" cy="391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59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594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kern="120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Le système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kern="120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éducatif</a:t>
                      </a:r>
                      <a:endParaRPr lang="en-US" altLang="ko-KR" sz="1500" b="1" kern="1200" dirty="0">
                        <a:solidFill>
                          <a:srgbClr val="13407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818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altLang="ko-KR" sz="1200" b="0" kern="120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Par la langue </a:t>
                      </a: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portugaise.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545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2 semestres : février au juin et août aux mi-décembre.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59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59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406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83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 useBgFill="1">
        <p:nvSpPr>
          <p:cNvPr id="31" name="Oval 12">
            <a:extLst>
              <a:ext uri="{FF2B5EF4-FFF2-40B4-BE49-F238E27FC236}">
                <a16:creationId xmlns:a16="http://schemas.microsoft.com/office/drawing/2014/main" id="{4B1751D4-2049-41AA-6A9E-AA681D0E94B4}"/>
              </a:ext>
            </a:extLst>
          </p:cNvPr>
          <p:cNvSpPr/>
          <p:nvPr/>
        </p:nvSpPr>
        <p:spPr>
          <a:xfrm>
            <a:off x="3255333" y="1738903"/>
            <a:ext cx="758780" cy="75877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0F1B4300-A634-EF37-F5FA-9C8AE996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301175"/>
              </p:ext>
            </p:extLst>
          </p:nvPr>
        </p:nvGraphicFramePr>
        <p:xfrm>
          <a:off x="201131" y="2118585"/>
          <a:ext cx="2207699" cy="391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53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303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4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 Climat/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 nature</a:t>
                      </a:r>
                      <a:endParaRPr lang="ko-KR" altLang="en-US" sz="1500" b="1" dirty="0">
                        <a:solidFill>
                          <a:srgbClr val="134070"/>
                        </a:solidFill>
                        <a:latin typeface="Cambria" panose="02040503050406030204" pitchFamily="18" charset="0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919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Température</a:t>
                      </a:r>
                      <a:r>
                        <a:rPr lang="fr-FR" altLang="ko-KR" sz="1200" b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 maximum est 32°C.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5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200" b="0" kern="120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Zone tropicale.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kern="120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Plus grandes forêts.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2687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kern="120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Les </a:t>
                      </a: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saisons</a:t>
                      </a:r>
                      <a:r>
                        <a:rPr lang="fr-FR" altLang="ko-KR" sz="1200" b="0" kern="120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 </a:t>
                      </a: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sont</a:t>
                      </a:r>
                      <a:r>
                        <a:rPr lang="fr-FR" altLang="ko-KR" sz="1200" b="0" kern="120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 inversées par rapport au Maroc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919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53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 useBgFill="1">
        <p:nvSpPr>
          <p:cNvPr id="34" name="Oval 12">
            <a:extLst>
              <a:ext uri="{FF2B5EF4-FFF2-40B4-BE49-F238E27FC236}">
                <a16:creationId xmlns:a16="http://schemas.microsoft.com/office/drawing/2014/main" id="{2F278210-45BD-BAD4-F4E5-31B93AC9E9E7}"/>
              </a:ext>
            </a:extLst>
          </p:cNvPr>
          <p:cNvSpPr/>
          <p:nvPr/>
        </p:nvSpPr>
        <p:spPr>
          <a:xfrm>
            <a:off x="829741" y="1738903"/>
            <a:ext cx="758780" cy="75877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8" name="Google Shape;8627;p91">
            <a:extLst>
              <a:ext uri="{FF2B5EF4-FFF2-40B4-BE49-F238E27FC236}">
                <a16:creationId xmlns:a16="http://schemas.microsoft.com/office/drawing/2014/main" id="{C0D953D9-85CD-6FDF-B873-755B58826DDE}"/>
              </a:ext>
            </a:extLst>
          </p:cNvPr>
          <p:cNvGrpSpPr/>
          <p:nvPr/>
        </p:nvGrpSpPr>
        <p:grpSpPr>
          <a:xfrm>
            <a:off x="999535" y="1886826"/>
            <a:ext cx="451651" cy="447591"/>
            <a:chOff x="-20572500" y="3319025"/>
            <a:chExt cx="305625" cy="302875"/>
          </a:xfrm>
          <a:solidFill>
            <a:srgbClr val="134070"/>
          </a:solidFill>
        </p:grpSpPr>
        <p:sp>
          <p:nvSpPr>
            <p:cNvPr id="49" name="Google Shape;8628;p91">
              <a:extLst>
                <a:ext uri="{FF2B5EF4-FFF2-40B4-BE49-F238E27FC236}">
                  <a16:creationId xmlns:a16="http://schemas.microsoft.com/office/drawing/2014/main" id="{963396E7-978C-D2A9-DF0B-7A4607C24BAA}"/>
                </a:ext>
              </a:extLst>
            </p:cNvPr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629;p91">
              <a:extLst>
                <a:ext uri="{FF2B5EF4-FFF2-40B4-BE49-F238E27FC236}">
                  <a16:creationId xmlns:a16="http://schemas.microsoft.com/office/drawing/2014/main" id="{70447F52-E5DF-E387-3F9F-C92861943FAC}"/>
                </a:ext>
              </a:extLst>
            </p:cNvPr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6930;p88">
            <a:extLst>
              <a:ext uri="{FF2B5EF4-FFF2-40B4-BE49-F238E27FC236}">
                <a16:creationId xmlns:a16="http://schemas.microsoft.com/office/drawing/2014/main" id="{4211816B-A33E-CC01-F8EE-46DAA962777A}"/>
              </a:ext>
            </a:extLst>
          </p:cNvPr>
          <p:cNvSpPr/>
          <p:nvPr/>
        </p:nvSpPr>
        <p:spPr>
          <a:xfrm>
            <a:off x="5921014" y="1894782"/>
            <a:ext cx="425145" cy="401212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285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6458;p87">
            <a:extLst>
              <a:ext uri="{FF2B5EF4-FFF2-40B4-BE49-F238E27FC236}">
                <a16:creationId xmlns:a16="http://schemas.microsoft.com/office/drawing/2014/main" id="{94EA7632-20FD-3A1F-B467-EA1C978CBB00}"/>
              </a:ext>
            </a:extLst>
          </p:cNvPr>
          <p:cNvGrpSpPr/>
          <p:nvPr/>
        </p:nvGrpSpPr>
        <p:grpSpPr>
          <a:xfrm>
            <a:off x="3424961" y="1915254"/>
            <a:ext cx="412864" cy="425305"/>
            <a:chOff x="-40742750" y="3972175"/>
            <a:chExt cx="311125" cy="316825"/>
          </a:xfrm>
          <a:solidFill>
            <a:srgbClr val="134070"/>
          </a:solidFill>
        </p:grpSpPr>
        <p:sp>
          <p:nvSpPr>
            <p:cNvPr id="58" name="Google Shape;6459;p87">
              <a:extLst>
                <a:ext uri="{FF2B5EF4-FFF2-40B4-BE49-F238E27FC236}">
                  <a16:creationId xmlns:a16="http://schemas.microsoft.com/office/drawing/2014/main" id="{D9D13CC1-9916-19AE-ABC0-A774CC532C62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460;p87">
              <a:extLst>
                <a:ext uri="{FF2B5EF4-FFF2-40B4-BE49-F238E27FC236}">
                  <a16:creationId xmlns:a16="http://schemas.microsoft.com/office/drawing/2014/main" id="{802460EC-2C3B-3707-44E1-74AA48F26DE4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8156;p90">
            <a:extLst>
              <a:ext uri="{FF2B5EF4-FFF2-40B4-BE49-F238E27FC236}">
                <a16:creationId xmlns:a16="http://schemas.microsoft.com/office/drawing/2014/main" id="{51BEE4E3-09EB-82C0-3210-68D7E3B778E7}"/>
              </a:ext>
            </a:extLst>
          </p:cNvPr>
          <p:cNvGrpSpPr/>
          <p:nvPr/>
        </p:nvGrpSpPr>
        <p:grpSpPr>
          <a:xfrm>
            <a:off x="8303326" y="1893017"/>
            <a:ext cx="432778" cy="437262"/>
            <a:chOff x="-44512325" y="3176075"/>
            <a:chExt cx="300900" cy="300900"/>
          </a:xfrm>
          <a:solidFill>
            <a:srgbClr val="4185B5"/>
          </a:solidFill>
        </p:grpSpPr>
        <p:sp>
          <p:nvSpPr>
            <p:cNvPr id="61" name="Google Shape;8157;p90">
              <a:extLst>
                <a:ext uri="{FF2B5EF4-FFF2-40B4-BE49-F238E27FC236}">
                  <a16:creationId xmlns:a16="http://schemas.microsoft.com/office/drawing/2014/main" id="{B5DB6196-CE49-1651-3246-DDF8905C57B8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158;p90">
              <a:extLst>
                <a:ext uri="{FF2B5EF4-FFF2-40B4-BE49-F238E27FC236}">
                  <a16:creationId xmlns:a16="http://schemas.microsoft.com/office/drawing/2014/main" id="{8B29AB10-B63F-103A-F775-E932A116C140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159;p90">
              <a:extLst>
                <a:ext uri="{FF2B5EF4-FFF2-40B4-BE49-F238E27FC236}">
                  <a16:creationId xmlns:a16="http://schemas.microsoft.com/office/drawing/2014/main" id="{4845BC47-F3F8-918D-9418-69742C6FB1AF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7582;p89">
            <a:extLst>
              <a:ext uri="{FF2B5EF4-FFF2-40B4-BE49-F238E27FC236}">
                <a16:creationId xmlns:a16="http://schemas.microsoft.com/office/drawing/2014/main" id="{3E8D11D2-42DB-294B-8B6C-DD5B1DAA1A12}"/>
              </a:ext>
            </a:extLst>
          </p:cNvPr>
          <p:cNvGrpSpPr/>
          <p:nvPr/>
        </p:nvGrpSpPr>
        <p:grpSpPr>
          <a:xfrm>
            <a:off x="10750066" y="1906477"/>
            <a:ext cx="388686" cy="424216"/>
            <a:chOff x="-54007925" y="3584850"/>
            <a:chExt cx="281200" cy="318225"/>
          </a:xfrm>
          <a:solidFill>
            <a:srgbClr val="62B7E8"/>
          </a:solidFill>
        </p:grpSpPr>
        <p:sp>
          <p:nvSpPr>
            <p:cNvPr id="65" name="Google Shape;7583;p89">
              <a:extLst>
                <a:ext uri="{FF2B5EF4-FFF2-40B4-BE49-F238E27FC236}">
                  <a16:creationId xmlns:a16="http://schemas.microsoft.com/office/drawing/2014/main" id="{6621500A-10E4-A010-F3A9-1DBD66B2D8F5}"/>
                </a:ext>
              </a:extLst>
            </p:cNvPr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4;p89">
              <a:extLst>
                <a:ext uri="{FF2B5EF4-FFF2-40B4-BE49-F238E27FC236}">
                  <a16:creationId xmlns:a16="http://schemas.microsoft.com/office/drawing/2014/main" id="{DF2BA9E0-98BC-8C22-8421-B18CBE388046}"/>
                </a:ext>
              </a:extLst>
            </p:cNvPr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5;p89">
              <a:extLst>
                <a:ext uri="{FF2B5EF4-FFF2-40B4-BE49-F238E27FC236}">
                  <a16:creationId xmlns:a16="http://schemas.microsoft.com/office/drawing/2014/main" id="{A81055EA-3A4D-43B8-EC26-F72971FF850D}"/>
                </a:ext>
              </a:extLst>
            </p:cNvPr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86;p89">
              <a:extLst>
                <a:ext uri="{FF2B5EF4-FFF2-40B4-BE49-F238E27FC236}">
                  <a16:creationId xmlns:a16="http://schemas.microsoft.com/office/drawing/2014/main" id="{C15CB7B9-54EE-A329-E08B-9300F0168297}"/>
                </a:ext>
              </a:extLst>
            </p:cNvPr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87;p89">
              <a:extLst>
                <a:ext uri="{FF2B5EF4-FFF2-40B4-BE49-F238E27FC236}">
                  <a16:creationId xmlns:a16="http://schemas.microsoft.com/office/drawing/2014/main" id="{BA086C15-8FC3-AFE3-A8BA-B5E4BC8AD60A}"/>
                </a:ext>
              </a:extLst>
            </p:cNvPr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588;p89">
              <a:extLst>
                <a:ext uri="{FF2B5EF4-FFF2-40B4-BE49-F238E27FC236}">
                  <a16:creationId xmlns:a16="http://schemas.microsoft.com/office/drawing/2014/main" id="{195A19CA-6EA0-A640-40CD-2CAE20C8BA8B}"/>
                </a:ext>
              </a:extLst>
            </p:cNvPr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0BB6B948-0240-BF22-B20A-AD86AB8E20B7}"/>
              </a:ext>
            </a:extLst>
          </p:cNvPr>
          <p:cNvSpPr txBox="1"/>
          <p:nvPr/>
        </p:nvSpPr>
        <p:spPr>
          <a:xfrm>
            <a:off x="516097" y="5653520"/>
            <a:ext cx="1665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285D8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A Rio de Janeiro -</a:t>
            </a:r>
            <a:endParaRPr lang="fr-FR" sz="1400" i="1" dirty="0">
              <a:solidFill>
                <a:srgbClr val="285D8D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69A124C-01FC-BCEB-81AD-ADE08AA11C1E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1B581E6-0989-799D-F5DB-D3BD5B09C7AA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9F6910A-59AF-B4AC-5B0C-4FCDF19C612A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339DE1-4AFF-F527-F59D-5078C3B0B7DB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2B9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CF13E76-9DB9-E083-3D8A-3204090B9AFE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0A9AE5B-30DE-7CBC-9A72-11D5658F915C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8" name="Oval 85">
              <a:extLst>
                <a:ext uri="{FF2B5EF4-FFF2-40B4-BE49-F238E27FC236}">
                  <a16:creationId xmlns:a16="http://schemas.microsoft.com/office/drawing/2014/main" id="{3B7A1A36-B819-DA3B-F0FE-581DEA82B80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79" name="Oval 84">
              <a:extLst>
                <a:ext uri="{FF2B5EF4-FFF2-40B4-BE49-F238E27FC236}">
                  <a16:creationId xmlns:a16="http://schemas.microsoft.com/office/drawing/2014/main" id="{791F032B-265A-7755-E76A-4450A1843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80" name="Oval 86">
              <a:extLst>
                <a:ext uri="{FF2B5EF4-FFF2-40B4-BE49-F238E27FC236}">
                  <a16:creationId xmlns:a16="http://schemas.microsoft.com/office/drawing/2014/main" id="{5876D793-640A-4902-E7C7-CD8031B22BB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81" name="Oval 87">
              <a:extLst>
                <a:ext uri="{FF2B5EF4-FFF2-40B4-BE49-F238E27FC236}">
                  <a16:creationId xmlns:a16="http://schemas.microsoft.com/office/drawing/2014/main" id="{AE719E0B-7B17-7FDE-1406-CCE7D205C9E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82" name="Oval 88">
              <a:extLst>
                <a:ext uri="{FF2B5EF4-FFF2-40B4-BE49-F238E27FC236}">
                  <a16:creationId xmlns:a16="http://schemas.microsoft.com/office/drawing/2014/main" id="{101B6EDB-E845-1FF7-23C5-EDF7EA94197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C8357DF-60D0-1120-03A5-D5AB5A49B2B9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897C57B9-8FCC-BCDE-F8B8-43A68F1285EB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09E660A0-ADAE-5FDE-ED69-9AB48300F0C6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28212711-3BA6-FCD5-1B4E-01D1CF9DA47A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B211CB67-0E29-3614-2C72-82500217F0D0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E928230A-C6ED-FA04-A63D-3FD8F70C3BB7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pic>
        <p:nvPicPr>
          <p:cNvPr id="4098" name="Picture 2" descr="Login">
            <a:extLst>
              <a:ext uri="{FF2B5EF4-FFF2-40B4-BE49-F238E27FC236}">
                <a16:creationId xmlns:a16="http://schemas.microsoft.com/office/drawing/2014/main" id="{F681E877-2134-429C-4A9F-CDEB57C6D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50" y="5525175"/>
            <a:ext cx="994161" cy="20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nd Clipart Uber PNG | PNG Play">
            <a:extLst>
              <a:ext uri="{FF2B5EF4-FFF2-40B4-BE49-F238E27FC236}">
                <a16:creationId xmlns:a16="http://schemas.microsoft.com/office/drawing/2014/main" id="{9C6A91B2-5A2A-7354-6EC5-B203A89F8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3" t="1" r="1765" b="4095"/>
          <a:stretch/>
        </p:blipFill>
        <p:spPr bwMode="auto">
          <a:xfrm>
            <a:off x="8823791" y="5313633"/>
            <a:ext cx="758781" cy="6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onte Rio-Niterói: conheça a história dessa importante construção">
            <a:extLst>
              <a:ext uri="{FF2B5EF4-FFF2-40B4-BE49-F238E27FC236}">
                <a16:creationId xmlns:a16="http://schemas.microsoft.com/office/drawing/2014/main" id="{170125D8-01D1-A4D0-DE92-15379247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045" y="4904114"/>
            <a:ext cx="1584982" cy="105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F1F64B3B-D911-2F0C-ABE5-4174CC9133B0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A9F8AB18-4554-558B-0F95-3560C4BB15D2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2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31" grpId="0" animBg="1"/>
      <p:bldP spid="34" grpId="0" animBg="1"/>
      <p:bldP spid="56" grpId="0" animBg="1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4567A9D-84AA-8F05-F1CE-BC2D0DFF6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402399"/>
              </p:ext>
            </p:extLst>
          </p:nvPr>
        </p:nvGraphicFramePr>
        <p:xfrm>
          <a:off x="528161" y="2118588"/>
          <a:ext cx="2428599" cy="432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9527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7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500" b="1" noProof="0" dirty="0">
                          <a:solidFill>
                            <a:schemeClr val="accent3"/>
                          </a:solidFill>
                          <a:latin typeface="Cambria"/>
                          <a:ea typeface="Cambria"/>
                          <a:cs typeface="Arial"/>
                        </a:rPr>
                        <a:t>Les Brésiliens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03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Respectueux.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La majorité sont gentils.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Serviables</a:t>
                      </a:r>
                    </a:p>
                    <a:p>
                      <a:pPr marL="171450" marR="0" indent="-17145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 Aimer à parler avec les autres en particulier les étrangers.</a:t>
                      </a:r>
                    </a:p>
                    <a:p>
                      <a:pPr marL="171450" marR="0" indent="-17145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Non ponctuelles</a:t>
                      </a:r>
                    </a:p>
                    <a:p>
                      <a:pPr marL="171450" marR="0" indent="-17145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Courageux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677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1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0699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BBF35C8-F8A5-0E80-4372-A4B8C610A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658083"/>
              </p:ext>
            </p:extLst>
          </p:nvPr>
        </p:nvGraphicFramePr>
        <p:xfrm>
          <a:off x="6336061" y="2118589"/>
          <a:ext cx="2337089" cy="3846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167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948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500" b="1" noProof="0" dirty="0">
                          <a:solidFill>
                            <a:schemeClr val="accent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Comment ils se divertis ?</a:t>
                      </a:r>
                      <a:endParaRPr lang="fr-FR" altLang="ko-KR" sz="2000" b="1" noProof="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737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Les soirées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Les sports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Les plages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Les restaurants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Les espaces touristiques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200" b="0" kern="120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…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32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altLang="ko-KR" sz="1200" b="0" kern="1200" noProof="0" dirty="0">
                        <a:solidFill>
                          <a:srgbClr val="134070"/>
                        </a:solidFill>
                        <a:latin typeface="Cambria" panose="02040503050406030204" pitchFamily="18" charset="0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632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909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 useBgFill="1">
        <p:nvSpPr>
          <p:cNvPr id="4" name="Oval 5">
            <a:extLst>
              <a:ext uri="{FF2B5EF4-FFF2-40B4-BE49-F238E27FC236}">
                <a16:creationId xmlns:a16="http://schemas.microsoft.com/office/drawing/2014/main" id="{33EE6CE0-4073-AF28-B9A1-DBCCB892D965}"/>
              </a:ext>
            </a:extLst>
          </p:cNvPr>
          <p:cNvSpPr/>
          <p:nvPr/>
        </p:nvSpPr>
        <p:spPr>
          <a:xfrm>
            <a:off x="1195025" y="1554856"/>
            <a:ext cx="1094873" cy="1099011"/>
          </a:xfrm>
          <a:prstGeom prst="ellipse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E4A582F4-A59D-B168-34B2-41E95972F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94" y="1647282"/>
            <a:ext cx="918761" cy="918761"/>
          </a:xfrm>
          <a:prstGeom prst="rect">
            <a:avLst/>
          </a:prstGeom>
        </p:spPr>
      </p:pic>
      <p:sp useBgFill="1">
        <p:nvSpPr>
          <p:cNvPr id="30" name="Oval 5">
            <a:extLst>
              <a:ext uri="{FF2B5EF4-FFF2-40B4-BE49-F238E27FC236}">
                <a16:creationId xmlns:a16="http://schemas.microsoft.com/office/drawing/2014/main" id="{26C35F56-7AA8-18E5-741D-7A07DB023D83}"/>
              </a:ext>
            </a:extLst>
          </p:cNvPr>
          <p:cNvSpPr/>
          <p:nvPr/>
        </p:nvSpPr>
        <p:spPr>
          <a:xfrm>
            <a:off x="6957170" y="1569078"/>
            <a:ext cx="1094873" cy="1099011"/>
          </a:xfrm>
          <a:prstGeom prst="ellipse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C5F0CCC5-49D2-088F-CD1F-B53A75541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11" y="1569078"/>
            <a:ext cx="998799" cy="998799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14160FF7-EDA1-93B1-917A-640A98300AFC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74B3A6-7B16-0D75-E053-956E3D04055E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116E0A-0FDF-655A-C6AC-04DF67F80F91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A27EF5-A74B-5785-922F-050918C1C544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2B9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009A12D-9E0C-0016-E677-B03294EDF8DE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500BC8-C456-4108-E5A3-53F561AF33AA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Oval 85">
              <a:extLst>
                <a:ext uri="{FF2B5EF4-FFF2-40B4-BE49-F238E27FC236}">
                  <a16:creationId xmlns:a16="http://schemas.microsoft.com/office/drawing/2014/main" id="{7166D038-DB5B-4A64-DE22-AE7E5C099D8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40" name="Oval 84">
              <a:extLst>
                <a:ext uri="{FF2B5EF4-FFF2-40B4-BE49-F238E27FC236}">
                  <a16:creationId xmlns:a16="http://schemas.microsoft.com/office/drawing/2014/main" id="{34065C2A-2F60-7154-F8CC-6E85A060AA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41" name="Oval 86">
              <a:extLst>
                <a:ext uri="{FF2B5EF4-FFF2-40B4-BE49-F238E27FC236}">
                  <a16:creationId xmlns:a16="http://schemas.microsoft.com/office/drawing/2014/main" id="{03B9C15D-1CFC-E247-BD42-73240974DAE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42" name="Oval 87">
              <a:extLst>
                <a:ext uri="{FF2B5EF4-FFF2-40B4-BE49-F238E27FC236}">
                  <a16:creationId xmlns:a16="http://schemas.microsoft.com/office/drawing/2014/main" id="{2F843A7C-5590-F5C5-6D55-7E25A461757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43" name="Oval 88">
              <a:extLst>
                <a:ext uri="{FF2B5EF4-FFF2-40B4-BE49-F238E27FC236}">
                  <a16:creationId xmlns:a16="http://schemas.microsoft.com/office/drawing/2014/main" id="{DD18D743-D4D2-D2FF-2082-8C95DBFFA6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FD5A6A-DEA1-9876-00E4-5927BB329903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2B50224-3C3A-7EA6-EB73-CFE5A78B968B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FB74448A-7381-5641-8AD8-FA7D6A956218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5904ABE3-61B1-8A0D-49EF-424F3653EFCE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21963082-45E0-465E-CAD1-2E9DB8A2B555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84F7E981-1151-CDB1-D430-A9ECC511CE1F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pic>
        <p:nvPicPr>
          <p:cNvPr id="51" name="Image 50">
            <a:extLst>
              <a:ext uri="{FF2B5EF4-FFF2-40B4-BE49-F238E27FC236}">
                <a16:creationId xmlns:a16="http://schemas.microsoft.com/office/drawing/2014/main" id="{127C97FB-D781-DDA5-820B-D14682137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14" y="4593285"/>
            <a:ext cx="3590874" cy="2019867"/>
          </a:xfrm>
          <a:prstGeom prst="rect">
            <a:avLst/>
          </a:prstGeom>
          <a:ln w="19050" cap="sq" cmpd="thickThin">
            <a:solidFill>
              <a:srgbClr val="285D8D"/>
            </a:solidFill>
            <a:prstDash val="solid"/>
            <a:miter lim="800000"/>
          </a:ln>
          <a:effectLst/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3D9B6B73-E39A-7CEF-ABA2-1C90AE5E9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48" y="4704036"/>
            <a:ext cx="3022793" cy="1704100"/>
          </a:xfrm>
          <a:prstGeom prst="rect">
            <a:avLst/>
          </a:prstGeom>
          <a:ln w="19050" cap="sq" cmpd="thickThin">
            <a:solidFill>
              <a:srgbClr val="285D8D"/>
            </a:solidFill>
            <a:prstDash val="solid"/>
            <a:miter lim="800000"/>
          </a:ln>
          <a:effectLst/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17956E9B-9750-44BC-4C0E-5DD7F3BD87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5" b="11244"/>
          <a:stretch/>
        </p:blipFill>
        <p:spPr>
          <a:xfrm>
            <a:off x="9409777" y="2118588"/>
            <a:ext cx="2179328" cy="2378371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C45DBC80-DB74-8254-F98D-CC5EA11DE4F3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2DCDA10-8E30-40DE-093C-307C15657EF0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EAB540-2558-7446-9B2B-AA6E41353717}"/>
              </a:ext>
            </a:extLst>
          </p:cNvPr>
          <p:cNvSpPr txBox="1"/>
          <p:nvPr/>
        </p:nvSpPr>
        <p:spPr>
          <a:xfrm>
            <a:off x="509328" y="5714935"/>
            <a:ext cx="1665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rgbClr val="285D8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A Niterói -</a:t>
            </a:r>
          </a:p>
        </p:txBody>
      </p:sp>
    </p:spTree>
    <p:extLst>
      <p:ext uri="{BB962C8B-B14F-4D97-AF65-F5344CB8AC3E}">
        <p14:creationId xmlns:p14="http://schemas.microsoft.com/office/powerpoint/2010/main" val="366226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0">
            <a:extLst>
              <a:ext uri="{FF2B5EF4-FFF2-40B4-BE49-F238E27FC236}">
                <a16:creationId xmlns:a16="http://schemas.microsoft.com/office/drawing/2014/main" id="{BD639800-4EED-638C-BC9D-8CAD9A6094D6}"/>
              </a:ext>
            </a:extLst>
          </p:cNvPr>
          <p:cNvGrpSpPr/>
          <p:nvPr/>
        </p:nvGrpSpPr>
        <p:grpSpPr>
          <a:xfrm>
            <a:off x="4612440" y="5534397"/>
            <a:ext cx="2966597" cy="842012"/>
            <a:chOff x="4965551" y="1783849"/>
            <a:chExt cx="1780587" cy="842012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F6B8718B-8EC9-92C1-3D5A-A4CAB7F151E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Les quartiers comme favela présente un grand problème de sécurité et développement humain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A3FCE71-3879-D386-2B83-28DAFC22C84F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285D8D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quartiers dangereux (Favela) 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A1E39A6-1B2F-62A8-637C-F3E6BF58C472}"/>
              </a:ext>
            </a:extLst>
          </p:cNvPr>
          <p:cNvSpPr txBox="1"/>
          <p:nvPr/>
        </p:nvSpPr>
        <p:spPr>
          <a:xfrm>
            <a:off x="8945154" y="2484195"/>
            <a:ext cx="3014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285D8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Marginalisation et vol des budget spécifier aux villes et quartiers non touristiques</a:t>
            </a:r>
            <a:endParaRPr lang="ko-KR" altLang="en-US" sz="1400" b="1" dirty="0">
              <a:solidFill>
                <a:srgbClr val="285D8D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grpSp>
        <p:nvGrpSpPr>
          <p:cNvPr id="8" name="Group 118">
            <a:extLst>
              <a:ext uri="{FF2B5EF4-FFF2-40B4-BE49-F238E27FC236}">
                <a16:creationId xmlns:a16="http://schemas.microsoft.com/office/drawing/2014/main" id="{8F6B07C0-DB0C-73E5-FA51-3B12AE4EC149}"/>
              </a:ext>
            </a:extLst>
          </p:cNvPr>
          <p:cNvGrpSpPr/>
          <p:nvPr/>
        </p:nvGrpSpPr>
        <p:grpSpPr>
          <a:xfrm>
            <a:off x="8270820" y="4490460"/>
            <a:ext cx="2966597" cy="1231816"/>
            <a:chOff x="4965551" y="1783849"/>
            <a:chExt cx="1780587" cy="1231816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93E619E-6364-248C-90B6-E8775C14979C}"/>
                </a:ext>
              </a:extLst>
            </p:cNvPr>
            <p:cNvSpPr txBox="1"/>
            <p:nvPr/>
          </p:nvSpPr>
          <p:spPr>
            <a:xfrm>
              <a:off x="4965551" y="2000002"/>
              <a:ext cx="1642239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/>
                  <a:ea typeface="Cambria"/>
                  <a:cs typeface="Arial"/>
                </a:rPr>
                <a:t>Des mauvaises gouvernants et présidents souvent des grèves contre le gouvernement</a:t>
              </a:r>
            </a:p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Le chemise de l’équipe de football à une interprétation politique.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BFBB92B-0399-ED47-4B0C-A5D0D038D738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285D8D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La politique</a:t>
              </a:r>
              <a:endParaRPr lang="ko-KR" altLang="en-US" sz="1400" b="1" dirty="0">
                <a:solidFill>
                  <a:srgbClr val="285D8D"/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1" name="Group 127">
            <a:extLst>
              <a:ext uri="{FF2B5EF4-FFF2-40B4-BE49-F238E27FC236}">
                <a16:creationId xmlns:a16="http://schemas.microsoft.com/office/drawing/2014/main" id="{9B8FD9AE-889E-A629-9CAC-056736D4F3E0}"/>
              </a:ext>
            </a:extLst>
          </p:cNvPr>
          <p:cNvGrpSpPr/>
          <p:nvPr/>
        </p:nvGrpSpPr>
        <p:grpSpPr>
          <a:xfrm>
            <a:off x="226138" y="2474824"/>
            <a:ext cx="2983091" cy="695621"/>
            <a:chOff x="4965551" y="1783849"/>
            <a:chExt cx="1780587" cy="695621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FF49047-9C9E-53B9-429B-7886B9E434DB}"/>
                </a:ext>
              </a:extLst>
            </p:cNvPr>
            <p:cNvSpPr txBox="1"/>
            <p:nvPr/>
          </p:nvSpPr>
          <p:spPr>
            <a:xfrm>
              <a:off x="5270469" y="2017805"/>
              <a:ext cx="1475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Par le gouvernement selon les classe sociale et le couleur peau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A3D1DD6-9F75-7225-F996-90C8BE2AF3A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b="1" dirty="0">
                  <a:solidFill>
                    <a:srgbClr val="285D8D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 racisme</a:t>
              </a:r>
              <a:endParaRPr lang="ko-KR" altLang="en-US" sz="1400" b="1" dirty="0">
                <a:solidFill>
                  <a:srgbClr val="285D8D"/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648CF47-65D4-4FB8-C1D5-6FC02F95C048}"/>
              </a:ext>
            </a:extLst>
          </p:cNvPr>
          <p:cNvSpPr txBox="1"/>
          <p:nvPr/>
        </p:nvSpPr>
        <p:spPr>
          <a:xfrm>
            <a:off x="994436" y="4384661"/>
            <a:ext cx="2983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285D8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pauvreté et </a:t>
            </a:r>
            <a:r>
              <a:rPr lang="fr-FR" sz="1400" b="1" dirty="0" err="1">
                <a:solidFill>
                  <a:srgbClr val="285D8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homelesses</a:t>
            </a:r>
            <a:endParaRPr lang="ko-KR" altLang="en-US" sz="1400" b="1" dirty="0">
              <a:solidFill>
                <a:srgbClr val="285D8D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grpSp>
        <p:nvGrpSpPr>
          <p:cNvPr id="17" name="그룹 47">
            <a:extLst>
              <a:ext uri="{FF2B5EF4-FFF2-40B4-BE49-F238E27FC236}">
                <a16:creationId xmlns:a16="http://schemas.microsoft.com/office/drawing/2014/main" id="{F5A9DD23-F3E5-E4B5-0412-22DA7E4C5A7C}"/>
              </a:ext>
            </a:extLst>
          </p:cNvPr>
          <p:cNvGrpSpPr/>
          <p:nvPr/>
        </p:nvGrpSpPr>
        <p:grpSpPr>
          <a:xfrm>
            <a:off x="3457208" y="2373247"/>
            <a:ext cx="5335891" cy="2999203"/>
            <a:chOff x="3360334" y="2373247"/>
            <a:chExt cx="5335891" cy="2999203"/>
          </a:xfrm>
        </p:grpSpPr>
        <p:sp>
          <p:nvSpPr>
            <p:cNvPr id="18" name="Oval 94">
              <a:extLst>
                <a:ext uri="{FF2B5EF4-FFF2-40B4-BE49-F238E27FC236}">
                  <a16:creationId xmlns:a16="http://schemas.microsoft.com/office/drawing/2014/main" id="{203A4E9B-F9ED-5C9B-0B4E-0BA710273500}"/>
                </a:ext>
              </a:extLst>
            </p:cNvPr>
            <p:cNvSpPr/>
            <p:nvPr/>
          </p:nvSpPr>
          <p:spPr>
            <a:xfrm>
              <a:off x="3360334" y="2373247"/>
              <a:ext cx="725420" cy="72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95">
              <a:extLst>
                <a:ext uri="{FF2B5EF4-FFF2-40B4-BE49-F238E27FC236}">
                  <a16:creationId xmlns:a16="http://schemas.microsoft.com/office/drawing/2014/main" id="{AC8CEFEC-3D45-DAD3-BAAE-0E5ED3E0896B}"/>
                </a:ext>
              </a:extLst>
            </p:cNvPr>
            <p:cNvSpPr/>
            <p:nvPr/>
          </p:nvSpPr>
          <p:spPr>
            <a:xfrm>
              <a:off x="4038592" y="3917155"/>
              <a:ext cx="725420" cy="7254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96">
              <a:extLst>
                <a:ext uri="{FF2B5EF4-FFF2-40B4-BE49-F238E27FC236}">
                  <a16:creationId xmlns:a16="http://schemas.microsoft.com/office/drawing/2014/main" id="{97EC7769-27E3-52C0-D917-A85D4CF2E3EC}"/>
                </a:ext>
              </a:extLst>
            </p:cNvPr>
            <p:cNvSpPr/>
            <p:nvPr/>
          </p:nvSpPr>
          <p:spPr>
            <a:xfrm>
              <a:off x="5636155" y="4647030"/>
              <a:ext cx="725420" cy="7254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C31F8FA7-842E-1013-6B73-B8D21359A5C6}"/>
                </a:ext>
              </a:extLst>
            </p:cNvPr>
            <p:cNvSpPr/>
            <p:nvPr/>
          </p:nvSpPr>
          <p:spPr>
            <a:xfrm>
              <a:off x="7307483" y="3935887"/>
              <a:ext cx="725420" cy="72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8">
              <a:extLst>
                <a:ext uri="{FF2B5EF4-FFF2-40B4-BE49-F238E27FC236}">
                  <a16:creationId xmlns:a16="http://schemas.microsoft.com/office/drawing/2014/main" id="{A70AF45A-7F51-BC40-5C70-358EF46EA284}"/>
                </a:ext>
              </a:extLst>
            </p:cNvPr>
            <p:cNvSpPr/>
            <p:nvPr/>
          </p:nvSpPr>
          <p:spPr>
            <a:xfrm>
              <a:off x="7970805" y="2410829"/>
              <a:ext cx="725420" cy="72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43">
              <a:extLst>
                <a:ext uri="{FF2B5EF4-FFF2-40B4-BE49-F238E27FC236}">
                  <a16:creationId xmlns:a16="http://schemas.microsoft.com/office/drawing/2014/main" id="{5A4D41D8-585E-F4C7-16D2-F618F59C6CEA}"/>
                </a:ext>
              </a:extLst>
            </p:cNvPr>
            <p:cNvGrpSpPr/>
            <p:nvPr/>
          </p:nvGrpSpPr>
          <p:grpSpPr>
            <a:xfrm>
              <a:off x="4208243" y="2644948"/>
              <a:ext cx="940156" cy="1298632"/>
              <a:chOff x="4208243" y="2644948"/>
              <a:chExt cx="940156" cy="1298632"/>
            </a:xfrm>
          </p:grpSpPr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7B589F5B-6D3A-80AC-AAF8-2F9790B6F7A1}"/>
                  </a:ext>
                </a:extLst>
              </p:cNvPr>
              <p:cNvSpPr/>
              <p:nvPr/>
            </p:nvSpPr>
            <p:spPr>
              <a:xfrm rot="10800000">
                <a:off x="4208243" y="2644948"/>
                <a:ext cx="940156" cy="907440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9">
                <a:extLst>
                  <a:ext uri="{FF2B5EF4-FFF2-40B4-BE49-F238E27FC236}">
                    <a16:creationId xmlns:a16="http://schemas.microsoft.com/office/drawing/2014/main" id="{2E9D3BCD-7C04-B442-52A8-9AEB048C6001}"/>
                  </a:ext>
                </a:extLst>
              </p:cNvPr>
              <p:cNvSpPr/>
              <p:nvPr/>
            </p:nvSpPr>
            <p:spPr>
              <a:xfrm rot="8013803">
                <a:off x="4525257" y="3527303"/>
                <a:ext cx="665367" cy="16718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44">
              <a:extLst>
                <a:ext uri="{FF2B5EF4-FFF2-40B4-BE49-F238E27FC236}">
                  <a16:creationId xmlns:a16="http://schemas.microsoft.com/office/drawing/2014/main" id="{FCF72820-5CDA-E908-ECBD-D153DEFCCBEF}"/>
                </a:ext>
              </a:extLst>
            </p:cNvPr>
            <p:cNvGrpSpPr/>
            <p:nvPr/>
          </p:nvGrpSpPr>
          <p:grpSpPr>
            <a:xfrm>
              <a:off x="4949768" y="3468925"/>
              <a:ext cx="1023989" cy="1021535"/>
              <a:chOff x="4949768" y="3468925"/>
              <a:chExt cx="1023989" cy="1021535"/>
            </a:xfrm>
          </p:grpSpPr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4E864572-2F2F-E230-594B-1EBE538DC9CC}"/>
                  </a:ext>
                </a:extLst>
              </p:cNvPr>
              <p:cNvSpPr/>
              <p:nvPr/>
            </p:nvSpPr>
            <p:spPr>
              <a:xfrm rot="8033242">
                <a:off x="4933409" y="3485284"/>
                <a:ext cx="940158" cy="907439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40">
                <a:extLst>
                  <a:ext uri="{FF2B5EF4-FFF2-40B4-BE49-F238E27FC236}">
                    <a16:creationId xmlns:a16="http://schemas.microsoft.com/office/drawing/2014/main" id="{CC2A96CF-18D5-5B96-6ADA-E0D0177BC0BA}"/>
                  </a:ext>
                </a:extLst>
              </p:cNvPr>
              <p:cNvSpPr/>
              <p:nvPr/>
            </p:nvSpPr>
            <p:spPr>
              <a:xfrm rot="5400000">
                <a:off x="5557480" y="4074183"/>
                <a:ext cx="665367" cy="167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45">
              <a:extLst>
                <a:ext uri="{FF2B5EF4-FFF2-40B4-BE49-F238E27FC236}">
                  <a16:creationId xmlns:a16="http://schemas.microsoft.com/office/drawing/2014/main" id="{186A278D-3992-9F76-6943-53B67606D243}"/>
                </a:ext>
              </a:extLst>
            </p:cNvPr>
            <p:cNvGrpSpPr/>
            <p:nvPr/>
          </p:nvGrpSpPr>
          <p:grpSpPr>
            <a:xfrm>
              <a:off x="6039431" y="3513963"/>
              <a:ext cx="1041907" cy="982036"/>
              <a:chOff x="6039431" y="3513963"/>
              <a:chExt cx="1041907" cy="982036"/>
            </a:xfrm>
          </p:grpSpPr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59E99425-667D-8A43-0864-D5955DF4105F}"/>
                  </a:ext>
                </a:extLst>
              </p:cNvPr>
              <p:cNvSpPr/>
              <p:nvPr/>
            </p:nvSpPr>
            <p:spPr>
              <a:xfrm rot="5400000">
                <a:off x="6023072" y="3572201"/>
                <a:ext cx="940157" cy="907439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41">
                <a:extLst>
                  <a:ext uri="{FF2B5EF4-FFF2-40B4-BE49-F238E27FC236}">
                    <a16:creationId xmlns:a16="http://schemas.microsoft.com/office/drawing/2014/main" id="{E3C7F69C-9E8E-C9E2-42CA-64249DB37F16}"/>
                  </a:ext>
                </a:extLst>
              </p:cNvPr>
              <p:cNvSpPr/>
              <p:nvPr/>
            </p:nvSpPr>
            <p:spPr>
              <a:xfrm rot="2700000">
                <a:off x="6665061" y="3763053"/>
                <a:ext cx="665367" cy="1671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46">
              <a:extLst>
                <a:ext uri="{FF2B5EF4-FFF2-40B4-BE49-F238E27FC236}">
                  <a16:creationId xmlns:a16="http://schemas.microsoft.com/office/drawing/2014/main" id="{80AC33F3-0A59-2854-56A7-21E16A4776F4}"/>
                </a:ext>
              </a:extLst>
            </p:cNvPr>
            <p:cNvGrpSpPr/>
            <p:nvPr/>
          </p:nvGrpSpPr>
          <p:grpSpPr>
            <a:xfrm>
              <a:off x="6863408" y="2730302"/>
              <a:ext cx="1026294" cy="1024172"/>
              <a:chOff x="6863408" y="2730302"/>
              <a:chExt cx="1026294" cy="1024172"/>
            </a:xfrm>
          </p:grpSpPr>
          <p:sp>
            <p:nvSpPr>
              <p:cNvPr id="32" name="Rectangle 15">
                <a:extLst>
                  <a:ext uri="{FF2B5EF4-FFF2-40B4-BE49-F238E27FC236}">
                    <a16:creationId xmlns:a16="http://schemas.microsoft.com/office/drawing/2014/main" id="{78B74E83-30F8-C5F6-EC47-032B67E599D9}"/>
                  </a:ext>
                </a:extLst>
              </p:cNvPr>
              <p:cNvSpPr/>
              <p:nvPr/>
            </p:nvSpPr>
            <p:spPr>
              <a:xfrm rot="2633242">
                <a:off x="6863408" y="2847034"/>
                <a:ext cx="940157" cy="907440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42">
                <a:extLst>
                  <a:ext uri="{FF2B5EF4-FFF2-40B4-BE49-F238E27FC236}">
                    <a16:creationId xmlns:a16="http://schemas.microsoft.com/office/drawing/2014/main" id="{05AA3453-2440-87A3-CF09-76B2D318066B}"/>
                  </a:ext>
                </a:extLst>
              </p:cNvPr>
              <p:cNvSpPr/>
              <p:nvPr/>
            </p:nvSpPr>
            <p:spPr>
              <a:xfrm>
                <a:off x="7224335" y="2730302"/>
                <a:ext cx="665367" cy="1671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Freeform: Shape 46">
            <a:extLst>
              <a:ext uri="{FF2B5EF4-FFF2-40B4-BE49-F238E27FC236}">
                <a16:creationId xmlns:a16="http://schemas.microsoft.com/office/drawing/2014/main" id="{BFA0ACC4-5F7D-DC8B-091E-23816268D283}"/>
              </a:ext>
            </a:extLst>
          </p:cNvPr>
          <p:cNvSpPr/>
          <p:nvPr/>
        </p:nvSpPr>
        <p:spPr>
          <a:xfrm>
            <a:off x="5099832" y="1617067"/>
            <a:ext cx="2050642" cy="2050642"/>
          </a:xfrm>
          <a:custGeom>
            <a:avLst/>
            <a:gdLst>
              <a:gd name="connsiteX0" fmla="*/ 3057049 w 3057525"/>
              <a:gd name="connsiteY0" fmla="*/ 1532096 h 3057525"/>
              <a:gd name="connsiteX1" fmla="*/ 1532096 w 3057525"/>
              <a:gd name="connsiteY1" fmla="*/ 3057049 h 3057525"/>
              <a:gd name="connsiteX2" fmla="*/ 7144 w 3057525"/>
              <a:gd name="connsiteY2" fmla="*/ 1532096 h 3057525"/>
              <a:gd name="connsiteX3" fmla="*/ 1532096 w 3057525"/>
              <a:gd name="connsiteY3" fmla="*/ 7144 h 3057525"/>
              <a:gd name="connsiteX4" fmla="*/ 3057049 w 3057525"/>
              <a:gd name="connsiteY4" fmla="*/ 1532096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525" h="3057525">
                <a:moveTo>
                  <a:pt x="3057049" y="1532096"/>
                </a:moveTo>
                <a:cubicBezTo>
                  <a:pt x="3057049" y="2374304"/>
                  <a:pt x="2374304" y="3057049"/>
                  <a:pt x="1532096" y="3057049"/>
                </a:cubicBezTo>
                <a:cubicBezTo>
                  <a:pt x="689888" y="3057049"/>
                  <a:pt x="7144" y="2374304"/>
                  <a:pt x="7144" y="1532096"/>
                </a:cubicBezTo>
                <a:cubicBezTo>
                  <a:pt x="7144" y="689888"/>
                  <a:pt x="689888" y="7144"/>
                  <a:pt x="1532096" y="7144"/>
                </a:cubicBezTo>
                <a:cubicBezTo>
                  <a:pt x="2374304" y="7144"/>
                  <a:pt x="3057049" y="689888"/>
                  <a:pt x="3057049" y="153209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7F22CBF4-535E-2503-6C6B-7E1561FFCF73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45C25C0-C565-D38A-3FC8-95193978CF44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81483F-FAEF-AE70-4CD0-2433104D9EB6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CFF073-5BC6-31A0-FEB6-2D6657780118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2B9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7AB5F49-CF90-9860-7E11-015D722998E1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1F77B83-6418-BD50-C0E9-297DAA91E288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0" name="Oval 85">
              <a:extLst>
                <a:ext uri="{FF2B5EF4-FFF2-40B4-BE49-F238E27FC236}">
                  <a16:creationId xmlns:a16="http://schemas.microsoft.com/office/drawing/2014/main" id="{51EB5E7F-CEEA-5ADF-907F-B4A1FC5E235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51" name="Oval 84">
              <a:extLst>
                <a:ext uri="{FF2B5EF4-FFF2-40B4-BE49-F238E27FC236}">
                  <a16:creationId xmlns:a16="http://schemas.microsoft.com/office/drawing/2014/main" id="{28486335-89CE-C574-9EF5-9709F5E02E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52" name="Oval 86">
              <a:extLst>
                <a:ext uri="{FF2B5EF4-FFF2-40B4-BE49-F238E27FC236}">
                  <a16:creationId xmlns:a16="http://schemas.microsoft.com/office/drawing/2014/main" id="{3118034E-A64C-80A8-2758-E8F11AE6098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53" name="Oval 87">
              <a:extLst>
                <a:ext uri="{FF2B5EF4-FFF2-40B4-BE49-F238E27FC236}">
                  <a16:creationId xmlns:a16="http://schemas.microsoft.com/office/drawing/2014/main" id="{53223D9F-64C0-AA60-9123-1C6FEACF202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54" name="Oval 88">
              <a:extLst>
                <a:ext uri="{FF2B5EF4-FFF2-40B4-BE49-F238E27FC236}">
                  <a16:creationId xmlns:a16="http://schemas.microsoft.com/office/drawing/2014/main" id="{5BBE1B10-3D89-A501-FC46-E62B4CC85DB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453A5A4-F2CE-EEB1-B458-822A2C4C14E9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D360F766-3173-5424-C1E2-662F49E298D1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136E8980-C5D1-EEEF-8841-EE3BB6DA72EC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1E49D785-580C-0B72-A404-A4D18A5F7DC6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B09005E3-9F9F-3EB1-B4F9-23AAA9B13359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600ADC9-E2E7-A86D-98AB-BE359CB2842D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pic>
        <p:nvPicPr>
          <p:cNvPr id="62" name="Image 61">
            <a:extLst>
              <a:ext uri="{FF2B5EF4-FFF2-40B4-BE49-F238E27FC236}">
                <a16:creationId xmlns:a16="http://schemas.microsoft.com/office/drawing/2014/main" id="{A6D7240B-672A-3EA3-C2B4-D64840AA6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40" y="1936907"/>
            <a:ext cx="1598155" cy="1592078"/>
          </a:xfrm>
          <a:prstGeom prst="rect">
            <a:avLst/>
          </a:prstGeom>
        </p:spPr>
      </p:pic>
      <p:sp>
        <p:nvSpPr>
          <p:cNvPr id="65" name="Rectangle 1">
            <a:extLst>
              <a:ext uri="{FF2B5EF4-FFF2-40B4-BE49-F238E27FC236}">
                <a16:creationId xmlns:a16="http://schemas.microsoft.com/office/drawing/2014/main" id="{95515445-1FB9-DA00-104E-7F67F90D0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TextBox 12">
            <a:extLst>
              <a:ext uri="{FF2B5EF4-FFF2-40B4-BE49-F238E27FC236}">
                <a16:creationId xmlns:a16="http://schemas.microsoft.com/office/drawing/2014/main" id="{D5ED7C62-3D4E-7585-9FB5-4F29FFF49A3A}"/>
              </a:ext>
            </a:extLst>
          </p:cNvPr>
          <p:cNvSpPr txBox="1"/>
          <p:nvPr/>
        </p:nvSpPr>
        <p:spPr>
          <a:xfrm>
            <a:off x="1907887" y="4621300"/>
            <a:ext cx="206964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fr-F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/>
                <a:ea typeface="Cambria"/>
                <a:cs typeface="Arial"/>
              </a:rPr>
              <a:t>Grande différence  sociale</a:t>
            </a:r>
          </a:p>
          <a:p>
            <a:pPr algn="r"/>
            <a:r>
              <a:rPr lang="fr-F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Beaucoup de </a:t>
            </a:r>
            <a:r>
              <a:rPr lang="fr-F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homelesses</a:t>
            </a:r>
            <a:endParaRPr lang="fr-F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grpSp>
        <p:nvGrpSpPr>
          <p:cNvPr id="67" name="Google Shape;7516;p89">
            <a:extLst>
              <a:ext uri="{FF2B5EF4-FFF2-40B4-BE49-F238E27FC236}">
                <a16:creationId xmlns:a16="http://schemas.microsoft.com/office/drawing/2014/main" id="{80E054EF-ED69-0119-2D93-6F60F661859A}"/>
              </a:ext>
            </a:extLst>
          </p:cNvPr>
          <p:cNvGrpSpPr/>
          <p:nvPr/>
        </p:nvGrpSpPr>
        <p:grpSpPr>
          <a:xfrm>
            <a:off x="3635484" y="2536864"/>
            <a:ext cx="354586" cy="353645"/>
            <a:chOff x="-32569575" y="3586425"/>
            <a:chExt cx="292225" cy="291450"/>
          </a:xfrm>
          <a:solidFill>
            <a:schemeClr val="bg1"/>
          </a:solidFill>
        </p:grpSpPr>
        <p:sp>
          <p:nvSpPr>
            <p:cNvPr id="68" name="Google Shape;7517;p89">
              <a:extLst>
                <a:ext uri="{FF2B5EF4-FFF2-40B4-BE49-F238E27FC236}">
                  <a16:creationId xmlns:a16="http://schemas.microsoft.com/office/drawing/2014/main" id="{A674CBC6-8AF3-0EC4-F3B7-92A34EDDBB42}"/>
                </a:ext>
              </a:extLst>
            </p:cNvPr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18;p89">
              <a:extLst>
                <a:ext uri="{FF2B5EF4-FFF2-40B4-BE49-F238E27FC236}">
                  <a16:creationId xmlns:a16="http://schemas.microsoft.com/office/drawing/2014/main" id="{17B2D2DD-7221-6090-4B30-C7937E960DDD}"/>
                </a:ext>
              </a:extLst>
            </p:cNvPr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6796;p88">
            <a:extLst>
              <a:ext uri="{FF2B5EF4-FFF2-40B4-BE49-F238E27FC236}">
                <a16:creationId xmlns:a16="http://schemas.microsoft.com/office/drawing/2014/main" id="{E7F16E73-A384-005D-395C-A8E0B7F71EA9}"/>
              </a:ext>
            </a:extLst>
          </p:cNvPr>
          <p:cNvGrpSpPr/>
          <p:nvPr/>
        </p:nvGrpSpPr>
        <p:grpSpPr>
          <a:xfrm>
            <a:off x="4314995" y="4105254"/>
            <a:ext cx="366362" cy="367290"/>
            <a:chOff x="-61354875" y="4101525"/>
            <a:chExt cx="316650" cy="317450"/>
          </a:xfrm>
          <a:solidFill>
            <a:schemeClr val="bg1"/>
          </a:solidFill>
        </p:grpSpPr>
        <p:sp>
          <p:nvSpPr>
            <p:cNvPr id="71" name="Google Shape;6797;p88">
              <a:extLst>
                <a:ext uri="{FF2B5EF4-FFF2-40B4-BE49-F238E27FC236}">
                  <a16:creationId xmlns:a16="http://schemas.microsoft.com/office/drawing/2014/main" id="{6E0315EE-2C7A-5E58-9CA6-5494920AA6C1}"/>
                </a:ext>
              </a:extLst>
            </p:cNvPr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798;p88">
              <a:extLst>
                <a:ext uri="{FF2B5EF4-FFF2-40B4-BE49-F238E27FC236}">
                  <a16:creationId xmlns:a16="http://schemas.microsoft.com/office/drawing/2014/main" id="{A996C6C5-CAFA-3A45-F53C-7ADA1AC7227C}"/>
                </a:ext>
              </a:extLst>
            </p:cNvPr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6986;p88">
            <a:extLst>
              <a:ext uri="{FF2B5EF4-FFF2-40B4-BE49-F238E27FC236}">
                <a16:creationId xmlns:a16="http://schemas.microsoft.com/office/drawing/2014/main" id="{C01433E8-D439-73CC-5F9E-B79152F1B7A0}"/>
              </a:ext>
            </a:extLst>
          </p:cNvPr>
          <p:cNvGrpSpPr/>
          <p:nvPr/>
        </p:nvGrpSpPr>
        <p:grpSpPr>
          <a:xfrm>
            <a:off x="5949802" y="4857174"/>
            <a:ext cx="307230" cy="348689"/>
            <a:chOff x="2423775" y="3226875"/>
            <a:chExt cx="259925" cy="295000"/>
          </a:xfrm>
          <a:solidFill>
            <a:schemeClr val="bg1"/>
          </a:solidFill>
        </p:grpSpPr>
        <p:sp>
          <p:nvSpPr>
            <p:cNvPr id="74" name="Google Shape;6987;p88">
              <a:extLst>
                <a:ext uri="{FF2B5EF4-FFF2-40B4-BE49-F238E27FC236}">
                  <a16:creationId xmlns:a16="http://schemas.microsoft.com/office/drawing/2014/main" id="{FD75B9AF-1FA7-40EE-5E08-C02C2AFF6189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988;p88">
              <a:extLst>
                <a:ext uri="{FF2B5EF4-FFF2-40B4-BE49-F238E27FC236}">
                  <a16:creationId xmlns:a16="http://schemas.microsoft.com/office/drawing/2014/main" id="{75DC5163-5F11-8794-0009-DEB9F3EC6667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989;p88">
              <a:extLst>
                <a:ext uri="{FF2B5EF4-FFF2-40B4-BE49-F238E27FC236}">
                  <a16:creationId xmlns:a16="http://schemas.microsoft.com/office/drawing/2014/main" id="{9B229421-1571-F3D6-2295-AC98992926CA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501;p89">
            <a:extLst>
              <a:ext uri="{FF2B5EF4-FFF2-40B4-BE49-F238E27FC236}">
                <a16:creationId xmlns:a16="http://schemas.microsoft.com/office/drawing/2014/main" id="{A1CCAE49-C63B-4BC2-53A4-69B2712739DC}"/>
              </a:ext>
            </a:extLst>
          </p:cNvPr>
          <p:cNvGrpSpPr/>
          <p:nvPr/>
        </p:nvGrpSpPr>
        <p:grpSpPr>
          <a:xfrm>
            <a:off x="7639932" y="4120470"/>
            <a:ext cx="354586" cy="356254"/>
            <a:chOff x="-34405525" y="3558075"/>
            <a:chExt cx="292225" cy="293600"/>
          </a:xfrm>
          <a:solidFill>
            <a:schemeClr val="bg1"/>
          </a:solidFill>
        </p:grpSpPr>
        <p:sp>
          <p:nvSpPr>
            <p:cNvPr id="78" name="Google Shape;7502;p89">
              <a:extLst>
                <a:ext uri="{FF2B5EF4-FFF2-40B4-BE49-F238E27FC236}">
                  <a16:creationId xmlns:a16="http://schemas.microsoft.com/office/drawing/2014/main" id="{4B4E1910-4BF5-AC8D-6692-75973C67C049}"/>
                </a:ext>
              </a:extLst>
            </p:cNvPr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503;p89">
              <a:extLst>
                <a:ext uri="{FF2B5EF4-FFF2-40B4-BE49-F238E27FC236}">
                  <a16:creationId xmlns:a16="http://schemas.microsoft.com/office/drawing/2014/main" id="{458446EB-A995-AB87-ABEB-9A89E63F5C66}"/>
                </a:ext>
              </a:extLst>
            </p:cNvPr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504;p89">
              <a:extLst>
                <a:ext uri="{FF2B5EF4-FFF2-40B4-BE49-F238E27FC236}">
                  <a16:creationId xmlns:a16="http://schemas.microsoft.com/office/drawing/2014/main" id="{08543DC3-B322-D10C-07CC-368E0FC790AC}"/>
                </a:ext>
              </a:extLst>
            </p:cNvPr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7462;p89">
            <a:extLst>
              <a:ext uri="{FF2B5EF4-FFF2-40B4-BE49-F238E27FC236}">
                <a16:creationId xmlns:a16="http://schemas.microsoft.com/office/drawing/2014/main" id="{57783F5A-E657-DB02-8180-674240A9B5E1}"/>
              </a:ext>
            </a:extLst>
          </p:cNvPr>
          <p:cNvGrpSpPr/>
          <p:nvPr/>
        </p:nvGrpSpPr>
        <p:grpSpPr>
          <a:xfrm>
            <a:off x="8255822" y="2591943"/>
            <a:ext cx="354586" cy="355557"/>
            <a:chOff x="-32927950" y="3944800"/>
            <a:chExt cx="292225" cy="293025"/>
          </a:xfrm>
          <a:solidFill>
            <a:schemeClr val="bg1"/>
          </a:solidFill>
        </p:grpSpPr>
        <p:sp>
          <p:nvSpPr>
            <p:cNvPr id="82" name="Google Shape;7463;p89">
              <a:extLst>
                <a:ext uri="{FF2B5EF4-FFF2-40B4-BE49-F238E27FC236}">
                  <a16:creationId xmlns:a16="http://schemas.microsoft.com/office/drawing/2014/main" id="{D058512C-7A3D-F477-26E5-7B1939ED6ADF}"/>
                </a:ext>
              </a:extLst>
            </p:cNvPr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464;p89">
              <a:extLst>
                <a:ext uri="{FF2B5EF4-FFF2-40B4-BE49-F238E27FC236}">
                  <a16:creationId xmlns:a16="http://schemas.microsoft.com/office/drawing/2014/main" id="{750C395E-571B-32FD-1688-9E112559F014}"/>
                </a:ext>
              </a:extLst>
            </p:cNvPr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465;p89">
              <a:extLst>
                <a:ext uri="{FF2B5EF4-FFF2-40B4-BE49-F238E27FC236}">
                  <a16:creationId xmlns:a16="http://schemas.microsoft.com/office/drawing/2014/main" id="{517E9B6D-54E6-9E1D-56F5-64CE1733D298}"/>
                </a:ext>
              </a:extLst>
            </p:cNvPr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466;p89">
              <a:extLst>
                <a:ext uri="{FF2B5EF4-FFF2-40B4-BE49-F238E27FC236}">
                  <a16:creationId xmlns:a16="http://schemas.microsoft.com/office/drawing/2014/main" id="{C3262252-38F4-3CAF-AAF7-CA3F2363B94B}"/>
                </a:ext>
              </a:extLst>
            </p:cNvPr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467;p89">
              <a:extLst>
                <a:ext uri="{FF2B5EF4-FFF2-40B4-BE49-F238E27FC236}">
                  <a16:creationId xmlns:a16="http://schemas.microsoft.com/office/drawing/2014/main" id="{9E996133-E291-BE70-4BE7-5F3025A79B05}"/>
                </a:ext>
              </a:extLst>
            </p:cNvPr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468;p89">
              <a:extLst>
                <a:ext uri="{FF2B5EF4-FFF2-40B4-BE49-F238E27FC236}">
                  <a16:creationId xmlns:a16="http://schemas.microsoft.com/office/drawing/2014/main" id="{BE6CA1CC-49DB-7552-A213-ECB18B0E3925}"/>
                </a:ext>
              </a:extLst>
            </p:cNvPr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469;p89">
              <a:extLst>
                <a:ext uri="{FF2B5EF4-FFF2-40B4-BE49-F238E27FC236}">
                  <a16:creationId xmlns:a16="http://schemas.microsoft.com/office/drawing/2014/main" id="{4CD07531-3855-05A2-563C-98A6569EBDC9}"/>
                </a:ext>
              </a:extLst>
            </p:cNvPr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470;p89">
              <a:extLst>
                <a:ext uri="{FF2B5EF4-FFF2-40B4-BE49-F238E27FC236}">
                  <a16:creationId xmlns:a16="http://schemas.microsoft.com/office/drawing/2014/main" id="{FA2207CC-7C93-663F-9BFE-09135CABC6E3}"/>
                </a:ext>
              </a:extLst>
            </p:cNvPr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471;p89">
              <a:extLst>
                <a:ext uri="{FF2B5EF4-FFF2-40B4-BE49-F238E27FC236}">
                  <a16:creationId xmlns:a16="http://schemas.microsoft.com/office/drawing/2014/main" id="{AD1EDBE0-A8D6-2D46-7F9E-5E1DBB01A719}"/>
                </a:ext>
              </a:extLst>
            </p:cNvPr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8E8961CB-D358-7BAE-679F-651848C00FCA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F9DA864-1D15-F1C1-4945-A7568573E343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60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CFDC0F7-B4C7-64C8-4212-449D44858157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0F785E9-8C3C-844E-10A3-4EC1D0ACFFAD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A6EA6B-CDC4-BF34-422E-0930FA8EFE69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B7A638-7FF8-F660-A3A6-D4BE4DB9FD5C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1D9AB4-72AF-E284-E2F6-4E6271F5ACBB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27444D-2526-F3C0-97EA-04B88D1F7F90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Oval 85">
              <a:extLst>
                <a:ext uri="{FF2B5EF4-FFF2-40B4-BE49-F238E27FC236}">
                  <a16:creationId xmlns:a16="http://schemas.microsoft.com/office/drawing/2014/main" id="{F06C5ACC-B395-AAB4-2CC8-C9E3B6574F6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9" name="Oval 84">
              <a:extLst>
                <a:ext uri="{FF2B5EF4-FFF2-40B4-BE49-F238E27FC236}">
                  <a16:creationId xmlns:a16="http://schemas.microsoft.com/office/drawing/2014/main" id="{3511FD17-1CC8-3EF1-21F1-274DD35FC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0" name="Oval 86">
              <a:extLst>
                <a:ext uri="{FF2B5EF4-FFF2-40B4-BE49-F238E27FC236}">
                  <a16:creationId xmlns:a16="http://schemas.microsoft.com/office/drawing/2014/main" id="{C8E3878E-33A1-EC65-1104-E24CB8B4FD1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1" name="Oval 87">
              <a:extLst>
                <a:ext uri="{FF2B5EF4-FFF2-40B4-BE49-F238E27FC236}">
                  <a16:creationId xmlns:a16="http://schemas.microsoft.com/office/drawing/2014/main" id="{2A594763-F00A-3F4D-A144-FE1A510BC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2" name="Oval 88">
              <a:extLst>
                <a:ext uri="{FF2B5EF4-FFF2-40B4-BE49-F238E27FC236}">
                  <a16:creationId xmlns:a16="http://schemas.microsoft.com/office/drawing/2014/main" id="{F10CAFFB-6748-A4DE-8133-FF1E034EFDF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B3A9F5-C9D1-CE35-3E10-6C2EA87FC76E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A916C53-0293-AE74-5E16-37E1E0B7CBE2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8C36AC0-B9D6-8C29-0A82-0212AEB6F63B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EB92806-7E13-5327-BAEB-D413C97A6C1F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DC83ABC-9E9F-D5B7-2915-AA659B23A14C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26594E0-9AD5-6428-3330-5E3767387AFC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grpSp>
        <p:nvGrpSpPr>
          <p:cNvPr id="20" name="Google Shape;1715;p80">
            <a:extLst>
              <a:ext uri="{FF2B5EF4-FFF2-40B4-BE49-F238E27FC236}">
                <a16:creationId xmlns:a16="http://schemas.microsoft.com/office/drawing/2014/main" id="{E6D51130-81C6-1CEC-1966-9D00076B6048}"/>
              </a:ext>
            </a:extLst>
          </p:cNvPr>
          <p:cNvGrpSpPr/>
          <p:nvPr/>
        </p:nvGrpSpPr>
        <p:grpSpPr>
          <a:xfrm>
            <a:off x="892422" y="1963140"/>
            <a:ext cx="479178" cy="369332"/>
            <a:chOff x="5037700" y="2430325"/>
            <a:chExt cx="75950" cy="65850"/>
          </a:xfrm>
          <a:solidFill>
            <a:srgbClr val="134070"/>
          </a:solidFill>
        </p:grpSpPr>
        <p:sp>
          <p:nvSpPr>
            <p:cNvPr id="21" name="Google Shape;1716;p80">
              <a:extLst>
                <a:ext uri="{FF2B5EF4-FFF2-40B4-BE49-F238E27FC236}">
                  <a16:creationId xmlns:a16="http://schemas.microsoft.com/office/drawing/2014/main" id="{EED79371-77F5-C9BC-7057-C75B8CBEF1A2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80">
              <a:extLst>
                <a:ext uri="{FF2B5EF4-FFF2-40B4-BE49-F238E27FC236}">
                  <a16:creationId xmlns:a16="http://schemas.microsoft.com/office/drawing/2014/main" id="{D3955D64-EE0D-EE4E-5CBE-D609506A7697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715;p80">
            <a:extLst>
              <a:ext uri="{FF2B5EF4-FFF2-40B4-BE49-F238E27FC236}">
                <a16:creationId xmlns:a16="http://schemas.microsoft.com/office/drawing/2014/main" id="{6A6DEC75-32B5-749D-53F0-8757BEB6DA4D}"/>
              </a:ext>
            </a:extLst>
          </p:cNvPr>
          <p:cNvGrpSpPr/>
          <p:nvPr/>
        </p:nvGrpSpPr>
        <p:grpSpPr>
          <a:xfrm>
            <a:off x="6672249" y="5188570"/>
            <a:ext cx="479178" cy="369332"/>
            <a:chOff x="5037700" y="2430325"/>
            <a:chExt cx="75950" cy="65850"/>
          </a:xfrm>
          <a:solidFill>
            <a:srgbClr val="134070"/>
          </a:solidFill>
        </p:grpSpPr>
        <p:sp>
          <p:nvSpPr>
            <p:cNvPr id="24" name="Google Shape;1716;p80">
              <a:extLst>
                <a:ext uri="{FF2B5EF4-FFF2-40B4-BE49-F238E27FC236}">
                  <a16:creationId xmlns:a16="http://schemas.microsoft.com/office/drawing/2014/main" id="{41B8E02D-1522-3AE4-838A-C73687872165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7;p80">
              <a:extLst>
                <a:ext uri="{FF2B5EF4-FFF2-40B4-BE49-F238E27FC236}">
                  <a16:creationId xmlns:a16="http://schemas.microsoft.com/office/drawing/2014/main" id="{D3B9ECC0-6EB5-CC28-63C1-45C33397969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715;p80">
            <a:extLst>
              <a:ext uri="{FF2B5EF4-FFF2-40B4-BE49-F238E27FC236}">
                <a16:creationId xmlns:a16="http://schemas.microsoft.com/office/drawing/2014/main" id="{A36B5A64-6AB5-98A9-426D-4A4AE992599C}"/>
              </a:ext>
            </a:extLst>
          </p:cNvPr>
          <p:cNvGrpSpPr/>
          <p:nvPr/>
        </p:nvGrpSpPr>
        <p:grpSpPr>
          <a:xfrm>
            <a:off x="6672249" y="3487771"/>
            <a:ext cx="479178" cy="369332"/>
            <a:chOff x="5037700" y="2430325"/>
            <a:chExt cx="75950" cy="65850"/>
          </a:xfrm>
          <a:solidFill>
            <a:srgbClr val="134070"/>
          </a:solidFill>
        </p:grpSpPr>
        <p:sp>
          <p:nvSpPr>
            <p:cNvPr id="27" name="Google Shape;1716;p80">
              <a:extLst>
                <a:ext uri="{FF2B5EF4-FFF2-40B4-BE49-F238E27FC236}">
                  <a16:creationId xmlns:a16="http://schemas.microsoft.com/office/drawing/2014/main" id="{FDEB513C-8E2A-F2C0-CE66-0CA696ECAAE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17;p80">
              <a:extLst>
                <a:ext uri="{FF2B5EF4-FFF2-40B4-BE49-F238E27FC236}">
                  <a16:creationId xmlns:a16="http://schemas.microsoft.com/office/drawing/2014/main" id="{0AED06A1-82E2-38FD-C972-FC2F420038E3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715;p80">
            <a:extLst>
              <a:ext uri="{FF2B5EF4-FFF2-40B4-BE49-F238E27FC236}">
                <a16:creationId xmlns:a16="http://schemas.microsoft.com/office/drawing/2014/main" id="{4C061BFF-6B90-729C-79C2-D7EE56DA852D}"/>
              </a:ext>
            </a:extLst>
          </p:cNvPr>
          <p:cNvGrpSpPr/>
          <p:nvPr/>
        </p:nvGrpSpPr>
        <p:grpSpPr>
          <a:xfrm>
            <a:off x="6672249" y="1963140"/>
            <a:ext cx="479178" cy="369332"/>
            <a:chOff x="5037700" y="2430325"/>
            <a:chExt cx="75950" cy="65850"/>
          </a:xfrm>
          <a:solidFill>
            <a:srgbClr val="134070"/>
          </a:solidFill>
        </p:grpSpPr>
        <p:sp>
          <p:nvSpPr>
            <p:cNvPr id="30" name="Google Shape;1716;p80">
              <a:extLst>
                <a:ext uri="{FF2B5EF4-FFF2-40B4-BE49-F238E27FC236}">
                  <a16:creationId xmlns:a16="http://schemas.microsoft.com/office/drawing/2014/main" id="{71FF327E-5402-0715-BF0B-895288E3BC48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17;p80">
              <a:extLst>
                <a:ext uri="{FF2B5EF4-FFF2-40B4-BE49-F238E27FC236}">
                  <a16:creationId xmlns:a16="http://schemas.microsoft.com/office/drawing/2014/main" id="{ADC94E9F-371C-ABF6-CEA9-2F5A5EB417D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715;p80">
            <a:extLst>
              <a:ext uri="{FF2B5EF4-FFF2-40B4-BE49-F238E27FC236}">
                <a16:creationId xmlns:a16="http://schemas.microsoft.com/office/drawing/2014/main" id="{650B8DBA-13FD-46CD-586F-FBC7CF79268F}"/>
              </a:ext>
            </a:extLst>
          </p:cNvPr>
          <p:cNvGrpSpPr/>
          <p:nvPr/>
        </p:nvGrpSpPr>
        <p:grpSpPr>
          <a:xfrm>
            <a:off x="893239" y="3487771"/>
            <a:ext cx="479178" cy="369332"/>
            <a:chOff x="5037700" y="2430325"/>
            <a:chExt cx="75950" cy="65850"/>
          </a:xfrm>
          <a:solidFill>
            <a:srgbClr val="134070"/>
          </a:solidFill>
        </p:grpSpPr>
        <p:sp>
          <p:nvSpPr>
            <p:cNvPr id="33" name="Google Shape;1716;p80">
              <a:extLst>
                <a:ext uri="{FF2B5EF4-FFF2-40B4-BE49-F238E27FC236}">
                  <a16:creationId xmlns:a16="http://schemas.microsoft.com/office/drawing/2014/main" id="{08F64F5E-3D16-135F-7241-DA4B843B41C2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17;p80">
              <a:extLst>
                <a:ext uri="{FF2B5EF4-FFF2-40B4-BE49-F238E27FC236}">
                  <a16:creationId xmlns:a16="http://schemas.microsoft.com/office/drawing/2014/main" id="{EF61F424-73DC-5995-88C5-50B47C728AF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15;p80">
            <a:extLst>
              <a:ext uri="{FF2B5EF4-FFF2-40B4-BE49-F238E27FC236}">
                <a16:creationId xmlns:a16="http://schemas.microsoft.com/office/drawing/2014/main" id="{D3A1FFB2-F3EE-3F0C-235B-5370CBA90735}"/>
              </a:ext>
            </a:extLst>
          </p:cNvPr>
          <p:cNvGrpSpPr/>
          <p:nvPr/>
        </p:nvGrpSpPr>
        <p:grpSpPr>
          <a:xfrm>
            <a:off x="892422" y="5188570"/>
            <a:ext cx="479178" cy="369332"/>
            <a:chOff x="5037700" y="2430325"/>
            <a:chExt cx="75950" cy="65850"/>
          </a:xfrm>
          <a:solidFill>
            <a:srgbClr val="134070"/>
          </a:solidFill>
        </p:grpSpPr>
        <p:sp>
          <p:nvSpPr>
            <p:cNvPr id="36" name="Google Shape;1716;p80">
              <a:extLst>
                <a:ext uri="{FF2B5EF4-FFF2-40B4-BE49-F238E27FC236}">
                  <a16:creationId xmlns:a16="http://schemas.microsoft.com/office/drawing/2014/main" id="{7EC58389-6440-E2CC-393F-6D5C9C3F4B92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7;p80">
              <a:extLst>
                <a:ext uri="{FF2B5EF4-FFF2-40B4-BE49-F238E27FC236}">
                  <a16:creationId xmlns:a16="http://schemas.microsoft.com/office/drawing/2014/main" id="{7735F159-52B5-E339-EC44-2A2A5DE8CE9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D2B57092-333A-6530-D7A6-B63BD25D3920}"/>
              </a:ext>
            </a:extLst>
          </p:cNvPr>
          <p:cNvSpPr txBox="1"/>
          <p:nvPr/>
        </p:nvSpPr>
        <p:spPr>
          <a:xfrm>
            <a:off x="1371600" y="1963140"/>
            <a:ext cx="3249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langue et communication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E7747A0-52ED-2D7F-758B-75174233C4DA}"/>
              </a:ext>
            </a:extLst>
          </p:cNvPr>
          <p:cNvSpPr txBox="1"/>
          <p:nvPr/>
        </p:nvSpPr>
        <p:spPr>
          <a:xfrm>
            <a:off x="1374771" y="3487771"/>
            <a:ext cx="3047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Consommation de la viande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081EA96-1EA2-008F-D9D7-7CF7832D6649}"/>
              </a:ext>
            </a:extLst>
          </p:cNvPr>
          <p:cNvSpPr txBox="1"/>
          <p:nvPr/>
        </p:nvSpPr>
        <p:spPr>
          <a:xfrm>
            <a:off x="1371600" y="5188570"/>
            <a:ext cx="3570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Obtenir le CPF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AA42E83-6210-1A63-C37D-D9F074958222}"/>
              </a:ext>
            </a:extLst>
          </p:cNvPr>
          <p:cNvSpPr txBox="1"/>
          <p:nvPr/>
        </p:nvSpPr>
        <p:spPr>
          <a:xfrm>
            <a:off x="7150495" y="1963140"/>
            <a:ext cx="3570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Réalisation de RNM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DDBC6DB-8101-E150-DD47-75DECCF9F108}"/>
              </a:ext>
            </a:extLst>
          </p:cNvPr>
          <p:cNvSpPr txBox="1"/>
          <p:nvPr/>
        </p:nvSpPr>
        <p:spPr>
          <a:xfrm>
            <a:off x="7150495" y="3487771"/>
            <a:ext cx="6097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Problème de payement par carte bancaire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D3B9020-46C6-D7CC-20BC-EE5D5CCDD863}"/>
              </a:ext>
            </a:extLst>
          </p:cNvPr>
          <p:cNvSpPr txBox="1"/>
          <p:nvPr/>
        </p:nvSpPr>
        <p:spPr>
          <a:xfrm>
            <a:off x="7150495" y="5188569"/>
            <a:ext cx="4477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difficulté de trouver l’information exacte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51F12E2-8CF5-7D86-B3F4-E450E0C6D3FD}"/>
              </a:ext>
            </a:extLst>
          </p:cNvPr>
          <p:cNvSpPr txBox="1"/>
          <p:nvPr/>
        </p:nvSpPr>
        <p:spPr>
          <a:xfrm>
            <a:off x="108329" y="1167489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Problèmes et difficultés rencontrées</a:t>
            </a: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9AF0C03F-A744-7CAA-C058-8DAB27ACA1DA}"/>
              </a:ext>
            </a:extLst>
          </p:cNvPr>
          <p:cNvCxnSpPr/>
          <p:nvPr/>
        </p:nvCxnSpPr>
        <p:spPr>
          <a:xfrm>
            <a:off x="6025487" y="1963140"/>
            <a:ext cx="0" cy="3881273"/>
          </a:xfrm>
          <a:prstGeom prst="line">
            <a:avLst/>
          </a:prstGeom>
          <a:ln w="28575">
            <a:solidFill>
              <a:srgbClr val="285D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CA772073-ED03-FE9C-7910-18637A5FF99B}"/>
              </a:ext>
            </a:extLst>
          </p:cNvPr>
          <p:cNvSpPr txBox="1"/>
          <p:nvPr/>
        </p:nvSpPr>
        <p:spPr>
          <a:xfrm>
            <a:off x="7150495" y="5475081"/>
            <a:ext cx="43320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Pour réaliser des besoins administratifs chez les administrations de gouvernement brésilien etc.</a:t>
            </a:r>
            <a:endParaRPr lang="fr-F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5619E03-1EAF-F5FC-1B24-EB706ADFABB7}"/>
              </a:ext>
            </a:extLst>
          </p:cNvPr>
          <p:cNvSpPr txBox="1"/>
          <p:nvPr/>
        </p:nvSpPr>
        <p:spPr>
          <a:xfrm>
            <a:off x="1370031" y="3766078"/>
            <a:ext cx="4332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 faut chercher si le viande au Brésil est HALAL ou non.</a:t>
            </a:r>
            <a:endParaRPr lang="fr-F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1662E84-825F-4D53-E857-BBDF9B110433}"/>
              </a:ext>
            </a:extLst>
          </p:cNvPr>
          <p:cNvSpPr txBox="1"/>
          <p:nvPr/>
        </p:nvSpPr>
        <p:spPr>
          <a:xfrm>
            <a:off x="1352071" y="2225405"/>
            <a:ext cx="43320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brésiliens parle que la langue portugaise, sauf les riches et dans les quartiers riches qui parle anglais et français.</a:t>
            </a:r>
            <a:endParaRPr lang="fr-F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B15BFD3-D501-5808-89F7-5B868EE78FEA}"/>
              </a:ext>
            </a:extLst>
          </p:cNvPr>
          <p:cNvSpPr txBox="1"/>
          <p:nvPr/>
        </p:nvSpPr>
        <p:spPr>
          <a:xfrm>
            <a:off x="1352071" y="5496346"/>
            <a:ext cx="4332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Difficulté de savoir la procédure exacte et retard pour l’obtenir </a:t>
            </a:r>
            <a:endParaRPr lang="fr-F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4378222-F5C2-A9A7-8053-736DF186F59A}"/>
              </a:ext>
            </a:extLst>
          </p:cNvPr>
          <p:cNvSpPr txBox="1"/>
          <p:nvPr/>
        </p:nvSpPr>
        <p:spPr>
          <a:xfrm>
            <a:off x="7150495" y="2249188"/>
            <a:ext cx="43320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Difficulté de savoir la procédure exacte et les informations insuffisants pour la candidature.</a:t>
            </a:r>
            <a:endParaRPr lang="fr-F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F3E1B3D-CC9D-0983-C6F2-CAC8B835028F}"/>
              </a:ext>
            </a:extLst>
          </p:cNvPr>
          <p:cNvSpPr txBox="1"/>
          <p:nvPr/>
        </p:nvSpPr>
        <p:spPr>
          <a:xfrm>
            <a:off x="7150495" y="3792223"/>
            <a:ext cx="4332076" cy="4154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/>
                <a:ea typeface="Cambria"/>
              </a:rPr>
              <a:t>Le payement effectué et accepté par la banque et le vendeur ne reçut pas le paiement.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6A481CAC-F318-FE5F-6341-7FAB6974B9CA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0FFD0A5-8CC1-0176-9A12-42735E047364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A928749-976C-8A77-AC02-54EE5384F0BE}"/>
              </a:ext>
            </a:extLst>
          </p:cNvPr>
          <p:cNvSpPr txBox="1"/>
          <p:nvPr/>
        </p:nvSpPr>
        <p:spPr>
          <a:xfrm>
            <a:off x="8806707" y="1963140"/>
            <a:ext cx="2784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(Registre National Migratoire)</a:t>
            </a:r>
            <a:endParaRPr lang="fr-FR" sz="1400" b="1" dirty="0">
              <a:solidFill>
                <a:srgbClr val="134070"/>
              </a:solidFill>
              <a:latin typeface="Cambria" panose="02040503050406030204" pitchFamily="18" charset="0"/>
              <a:ea typeface="Cambria" panose="020405030504060302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79815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43" grpId="0"/>
      <p:bldP spid="44" grpId="0"/>
      <p:bldP spid="46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e 66">
            <a:extLst>
              <a:ext uri="{FF2B5EF4-FFF2-40B4-BE49-F238E27FC236}">
                <a16:creationId xmlns:a16="http://schemas.microsoft.com/office/drawing/2014/main" id="{A0AEB12E-2F03-FEE5-5D1B-F33E7A9B8346}"/>
              </a:ext>
            </a:extLst>
          </p:cNvPr>
          <p:cNvGrpSpPr/>
          <p:nvPr/>
        </p:nvGrpSpPr>
        <p:grpSpPr>
          <a:xfrm>
            <a:off x="1974837" y="2387739"/>
            <a:ext cx="2046476" cy="2645445"/>
            <a:chOff x="1927069" y="2121604"/>
            <a:chExt cx="2046476" cy="2645445"/>
          </a:xfrm>
        </p:grpSpPr>
        <p:sp>
          <p:nvSpPr>
            <p:cNvPr id="40" name="Google Shape;4734;p82">
              <a:extLst>
                <a:ext uri="{FF2B5EF4-FFF2-40B4-BE49-F238E27FC236}">
                  <a16:creationId xmlns:a16="http://schemas.microsoft.com/office/drawing/2014/main" id="{DFEBA532-A6CF-528B-27CB-86670B9539D8}"/>
                </a:ext>
              </a:extLst>
            </p:cNvPr>
            <p:cNvSpPr/>
            <p:nvPr/>
          </p:nvSpPr>
          <p:spPr>
            <a:xfrm>
              <a:off x="2163170" y="2121604"/>
              <a:ext cx="1574274" cy="64321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0E3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37;p82">
              <a:extLst>
                <a:ext uri="{FF2B5EF4-FFF2-40B4-BE49-F238E27FC236}">
                  <a16:creationId xmlns:a16="http://schemas.microsoft.com/office/drawing/2014/main" id="{35EF15DE-0B47-7F5E-9E25-D60C78B50B3E}"/>
                </a:ext>
              </a:extLst>
            </p:cNvPr>
            <p:cNvSpPr/>
            <p:nvPr/>
          </p:nvSpPr>
          <p:spPr>
            <a:xfrm>
              <a:off x="2384284" y="2338549"/>
              <a:ext cx="1091645" cy="1428237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0E3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1C82B87A-DD37-DAAF-90EF-3564D046BF1D}"/>
                </a:ext>
              </a:extLst>
            </p:cNvPr>
            <p:cNvSpPr txBox="1"/>
            <p:nvPr/>
          </p:nvSpPr>
          <p:spPr>
            <a:xfrm>
              <a:off x="1927069" y="3936052"/>
              <a:ext cx="2046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13407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Apprendre les basics de la langue portugaise</a:t>
              </a:r>
            </a:p>
          </p:txBody>
        </p:sp>
        <p:sp>
          <p:nvSpPr>
            <p:cNvPr id="48" name="Organigramme : Connecteur 47">
              <a:extLst>
                <a:ext uri="{FF2B5EF4-FFF2-40B4-BE49-F238E27FC236}">
                  <a16:creationId xmlns:a16="http://schemas.microsoft.com/office/drawing/2014/main" id="{97F1C4D0-9E46-436A-0098-3BA29F1BF1C1}"/>
                </a:ext>
              </a:extLst>
            </p:cNvPr>
            <p:cNvSpPr/>
            <p:nvPr/>
          </p:nvSpPr>
          <p:spPr>
            <a:xfrm>
              <a:off x="2522402" y="2427542"/>
              <a:ext cx="827547" cy="676177"/>
            </a:xfrm>
            <a:prstGeom prst="flowChartConnector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Google Shape;7482;p89">
              <a:extLst>
                <a:ext uri="{FF2B5EF4-FFF2-40B4-BE49-F238E27FC236}">
                  <a16:creationId xmlns:a16="http://schemas.microsoft.com/office/drawing/2014/main" id="{6ECCA74B-025F-8AB5-B464-7F3D33B68C6E}"/>
                </a:ext>
              </a:extLst>
            </p:cNvPr>
            <p:cNvSpPr/>
            <p:nvPr/>
          </p:nvSpPr>
          <p:spPr>
            <a:xfrm>
              <a:off x="2816875" y="2828142"/>
              <a:ext cx="15420" cy="1960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0E3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483;p89">
              <a:extLst>
                <a:ext uri="{FF2B5EF4-FFF2-40B4-BE49-F238E27FC236}">
                  <a16:creationId xmlns:a16="http://schemas.microsoft.com/office/drawing/2014/main" id="{807B95B4-EDCF-61C3-8D93-F3DFFA3BAD6B}"/>
                </a:ext>
              </a:extLst>
            </p:cNvPr>
            <p:cNvSpPr/>
            <p:nvPr/>
          </p:nvSpPr>
          <p:spPr>
            <a:xfrm>
              <a:off x="2656964" y="2713189"/>
              <a:ext cx="335194" cy="268572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0E3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484;p89">
              <a:extLst>
                <a:ext uri="{FF2B5EF4-FFF2-40B4-BE49-F238E27FC236}">
                  <a16:creationId xmlns:a16="http://schemas.microsoft.com/office/drawing/2014/main" id="{66BFF944-25E6-1B87-F040-F74F7D2FEE41}"/>
                </a:ext>
              </a:extLst>
            </p:cNvPr>
            <p:cNvSpPr/>
            <p:nvPr/>
          </p:nvSpPr>
          <p:spPr>
            <a:xfrm>
              <a:off x="3042859" y="2634885"/>
              <a:ext cx="30792" cy="40414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0E3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485;p89">
              <a:extLst>
                <a:ext uri="{FF2B5EF4-FFF2-40B4-BE49-F238E27FC236}">
                  <a16:creationId xmlns:a16="http://schemas.microsoft.com/office/drawing/2014/main" id="{3C4789DC-7499-D488-6501-EDCFD7FFFCE7}"/>
                </a:ext>
              </a:extLst>
            </p:cNvPr>
            <p:cNvSpPr/>
            <p:nvPr/>
          </p:nvSpPr>
          <p:spPr>
            <a:xfrm>
              <a:off x="2889096" y="2528473"/>
              <a:ext cx="336756" cy="267718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0E3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5854CE89-8D3A-E814-225D-9B382B0DC2CC}"/>
              </a:ext>
            </a:extLst>
          </p:cNvPr>
          <p:cNvGrpSpPr/>
          <p:nvPr/>
        </p:nvGrpSpPr>
        <p:grpSpPr>
          <a:xfrm>
            <a:off x="6540690" y="2387739"/>
            <a:ext cx="3467114" cy="2655778"/>
            <a:chOff x="6540690" y="2387739"/>
            <a:chExt cx="3467114" cy="2655778"/>
          </a:xfrm>
        </p:grpSpPr>
        <p:sp>
          <p:nvSpPr>
            <p:cNvPr id="38" name="Google Shape;4732;p82">
              <a:extLst>
                <a:ext uri="{FF2B5EF4-FFF2-40B4-BE49-F238E27FC236}">
                  <a16:creationId xmlns:a16="http://schemas.microsoft.com/office/drawing/2014/main" id="{5ECF2E32-EDF8-6EFC-4AE3-CDA4D358D64A}"/>
                </a:ext>
              </a:extLst>
            </p:cNvPr>
            <p:cNvSpPr/>
            <p:nvPr/>
          </p:nvSpPr>
          <p:spPr>
            <a:xfrm>
              <a:off x="6540690" y="3029003"/>
              <a:ext cx="1573082" cy="641102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909F2E15-66AC-CA25-768D-9CC3BDEA02E5}"/>
                </a:ext>
              </a:extLst>
            </p:cNvPr>
            <p:cNvGrpSpPr/>
            <p:nvPr/>
          </p:nvGrpSpPr>
          <p:grpSpPr>
            <a:xfrm>
              <a:off x="7542677" y="2387739"/>
              <a:ext cx="2465127" cy="2655778"/>
              <a:chOff x="7494909" y="2121604"/>
              <a:chExt cx="2465127" cy="2655778"/>
            </a:xfrm>
          </p:grpSpPr>
          <p:sp>
            <p:nvSpPr>
              <p:cNvPr id="42" name="Google Shape;4736;p82">
                <a:extLst>
                  <a:ext uri="{FF2B5EF4-FFF2-40B4-BE49-F238E27FC236}">
                    <a16:creationId xmlns:a16="http://schemas.microsoft.com/office/drawing/2014/main" id="{96078708-5DAE-DF10-34AD-74381799F8C1}"/>
                  </a:ext>
                </a:extLst>
              </p:cNvPr>
              <p:cNvSpPr/>
              <p:nvPr/>
            </p:nvSpPr>
            <p:spPr>
              <a:xfrm>
                <a:off x="7934052" y="2121604"/>
                <a:ext cx="1574274" cy="64321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2B7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41;p82">
                <a:extLst>
                  <a:ext uri="{FF2B5EF4-FFF2-40B4-BE49-F238E27FC236}">
                    <a16:creationId xmlns:a16="http://schemas.microsoft.com/office/drawing/2014/main" id="{CFDD77F8-613B-427A-F952-5209C8B3D2BA}"/>
                  </a:ext>
                </a:extLst>
              </p:cNvPr>
              <p:cNvSpPr/>
              <p:nvPr/>
            </p:nvSpPr>
            <p:spPr>
              <a:xfrm>
                <a:off x="8155966" y="2338387"/>
                <a:ext cx="1094626" cy="142839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8803" extrusionOk="0">
                    <a:moveTo>
                      <a:pt x="2811" y="1198"/>
                    </a:moveTo>
                    <a:cubicBezTo>
                      <a:pt x="3003" y="1198"/>
                      <a:pt x="3197" y="1235"/>
                      <a:pt x="3381" y="1311"/>
                    </a:cubicBezTo>
                    <a:cubicBezTo>
                      <a:pt x="3938" y="1543"/>
                      <a:pt x="4302" y="2086"/>
                      <a:pt x="4302" y="2690"/>
                    </a:cubicBezTo>
                    <a:cubicBezTo>
                      <a:pt x="4300" y="3513"/>
                      <a:pt x="3634" y="4179"/>
                      <a:pt x="2811" y="4181"/>
                    </a:cubicBezTo>
                    <a:cubicBezTo>
                      <a:pt x="2209" y="4181"/>
                      <a:pt x="1664" y="3817"/>
                      <a:pt x="1434" y="3260"/>
                    </a:cubicBezTo>
                    <a:cubicBezTo>
                      <a:pt x="1203" y="2703"/>
                      <a:pt x="1330" y="2062"/>
                      <a:pt x="1757" y="1635"/>
                    </a:cubicBezTo>
                    <a:cubicBezTo>
                      <a:pt x="2042" y="1349"/>
                      <a:pt x="2423" y="1198"/>
                      <a:pt x="2811" y="1198"/>
                    </a:cubicBezTo>
                    <a:close/>
                    <a:moveTo>
                      <a:pt x="2812" y="1"/>
                    </a:moveTo>
                    <a:cubicBezTo>
                      <a:pt x="2257" y="1"/>
                      <a:pt x="1706" y="172"/>
                      <a:pt x="1238" y="509"/>
                    </a:cubicBezTo>
                    <a:cubicBezTo>
                      <a:pt x="420" y="1098"/>
                      <a:pt x="1" y="2097"/>
                      <a:pt x="154" y="3095"/>
                    </a:cubicBezTo>
                    <a:cubicBezTo>
                      <a:pt x="306" y="4093"/>
                      <a:pt x="1005" y="4920"/>
                      <a:pt x="1962" y="5239"/>
                    </a:cubicBezTo>
                    <a:lnTo>
                      <a:pt x="1962" y="6706"/>
                    </a:lnTo>
                    <a:lnTo>
                      <a:pt x="1149" y="6706"/>
                    </a:lnTo>
                    <a:lnTo>
                      <a:pt x="2804" y="8802"/>
                    </a:lnTo>
                    <a:lnTo>
                      <a:pt x="4460" y="6706"/>
                    </a:lnTo>
                    <a:lnTo>
                      <a:pt x="3645" y="6706"/>
                    </a:lnTo>
                    <a:lnTo>
                      <a:pt x="3645" y="5244"/>
                    </a:lnTo>
                    <a:cubicBezTo>
                      <a:pt x="4750" y="4882"/>
                      <a:pt x="5499" y="3852"/>
                      <a:pt x="5499" y="2690"/>
                    </a:cubicBezTo>
                    <a:cubicBezTo>
                      <a:pt x="5499" y="1679"/>
                      <a:pt x="4934" y="755"/>
                      <a:pt x="4036" y="296"/>
                    </a:cubicBezTo>
                    <a:cubicBezTo>
                      <a:pt x="3650" y="98"/>
                      <a:pt x="3230" y="1"/>
                      <a:pt x="2812" y="1"/>
                    </a:cubicBezTo>
                    <a:close/>
                  </a:path>
                </a:pathLst>
              </a:custGeom>
              <a:solidFill>
                <a:srgbClr val="62B7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31ED433-9DA1-ACD1-4307-E2842B58755D}"/>
                  </a:ext>
                </a:extLst>
              </p:cNvPr>
              <p:cNvSpPr txBox="1"/>
              <p:nvPr/>
            </p:nvSpPr>
            <p:spPr>
              <a:xfrm>
                <a:off x="7494909" y="3946385"/>
                <a:ext cx="246512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13407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Chercher l’information profondément et de plusieurs sources </a:t>
                </a:r>
              </a:p>
            </p:txBody>
          </p:sp>
          <p:sp>
            <p:nvSpPr>
              <p:cNvPr id="50" name="Organigramme : Connecteur 49">
                <a:extLst>
                  <a:ext uri="{FF2B5EF4-FFF2-40B4-BE49-F238E27FC236}">
                    <a16:creationId xmlns:a16="http://schemas.microsoft.com/office/drawing/2014/main" id="{FDDE8846-B894-9EAE-FD41-D5C918AB1CF5}"/>
                  </a:ext>
                </a:extLst>
              </p:cNvPr>
              <p:cNvSpPr/>
              <p:nvPr/>
            </p:nvSpPr>
            <p:spPr>
              <a:xfrm>
                <a:off x="8308248" y="2424617"/>
                <a:ext cx="827547" cy="676177"/>
              </a:xfrm>
              <a:prstGeom prst="flowChartConnec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Google Shape;8879;p92">
                <a:extLst>
                  <a:ext uri="{FF2B5EF4-FFF2-40B4-BE49-F238E27FC236}">
                    <a16:creationId xmlns:a16="http://schemas.microsoft.com/office/drawing/2014/main" id="{69988918-F574-D415-77E0-FE9EFAFAEB3F}"/>
                  </a:ext>
                </a:extLst>
              </p:cNvPr>
              <p:cNvSpPr/>
              <p:nvPr/>
            </p:nvSpPr>
            <p:spPr>
              <a:xfrm>
                <a:off x="8687958" y="2603839"/>
                <a:ext cx="56281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24" extrusionOk="0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rgbClr val="62B7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880;p92">
                <a:extLst>
                  <a:ext uri="{FF2B5EF4-FFF2-40B4-BE49-F238E27FC236}">
                    <a16:creationId xmlns:a16="http://schemas.microsoft.com/office/drawing/2014/main" id="{6AE9C916-861F-FB79-91FE-F1825261E462}"/>
                  </a:ext>
                </a:extLst>
              </p:cNvPr>
              <p:cNvSpPr/>
              <p:nvPr/>
            </p:nvSpPr>
            <p:spPr>
              <a:xfrm>
                <a:off x="8661136" y="2686001"/>
                <a:ext cx="111223" cy="56568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88" extrusionOk="0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rgbClr val="62B7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881;p92">
                <a:extLst>
                  <a:ext uri="{FF2B5EF4-FFF2-40B4-BE49-F238E27FC236}">
                    <a16:creationId xmlns:a16="http://schemas.microsoft.com/office/drawing/2014/main" id="{30B7EF1E-735D-2620-AC60-E05188674503}"/>
                  </a:ext>
                </a:extLst>
              </p:cNvPr>
              <p:cNvSpPr/>
              <p:nvPr/>
            </p:nvSpPr>
            <p:spPr>
              <a:xfrm>
                <a:off x="8483407" y="2519110"/>
                <a:ext cx="476906" cy="475119"/>
              </a:xfrm>
              <a:custGeom>
                <a:avLst/>
                <a:gdLst/>
                <a:ahLst/>
                <a:cxnLst/>
                <a:rect l="l" t="t" r="r" b="b"/>
                <a:pathLst>
                  <a:path w="11753" h="11658" extrusionOk="0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rgbClr val="62B7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CD735F79-99D7-2830-6381-11FE59F3B5A2}"/>
              </a:ext>
            </a:extLst>
          </p:cNvPr>
          <p:cNvGrpSpPr/>
          <p:nvPr/>
        </p:nvGrpSpPr>
        <p:grpSpPr>
          <a:xfrm>
            <a:off x="3655451" y="2387739"/>
            <a:ext cx="3299520" cy="2645445"/>
            <a:chOff x="3655451" y="2387739"/>
            <a:chExt cx="3299520" cy="2645445"/>
          </a:xfrm>
        </p:grpSpPr>
        <p:sp>
          <p:nvSpPr>
            <p:cNvPr id="41" name="Google Shape;4735;p82">
              <a:extLst>
                <a:ext uri="{FF2B5EF4-FFF2-40B4-BE49-F238E27FC236}">
                  <a16:creationId xmlns:a16="http://schemas.microsoft.com/office/drawing/2014/main" id="{5E76147A-6469-5155-40A3-AC913BA8CB37}"/>
                </a:ext>
              </a:extLst>
            </p:cNvPr>
            <p:cNvSpPr/>
            <p:nvPr/>
          </p:nvSpPr>
          <p:spPr>
            <a:xfrm>
              <a:off x="3655451" y="3029003"/>
              <a:ext cx="1573082" cy="641102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32E4BD70-DDDB-C570-AA98-4AA88DB58E40}"/>
                </a:ext>
              </a:extLst>
            </p:cNvPr>
            <p:cNvGrpSpPr/>
            <p:nvPr/>
          </p:nvGrpSpPr>
          <p:grpSpPr>
            <a:xfrm>
              <a:off x="4780998" y="2387739"/>
              <a:ext cx="2173973" cy="2645445"/>
              <a:chOff x="4733230" y="2121604"/>
              <a:chExt cx="2173973" cy="2645445"/>
            </a:xfrm>
          </p:grpSpPr>
          <p:sp>
            <p:nvSpPr>
              <p:cNvPr id="39" name="Google Shape;4733;p82">
                <a:extLst>
                  <a:ext uri="{FF2B5EF4-FFF2-40B4-BE49-F238E27FC236}">
                    <a16:creationId xmlns:a16="http://schemas.microsoft.com/office/drawing/2014/main" id="{87D08CE0-C327-1E74-C01A-B696FA2B1714}"/>
                  </a:ext>
                </a:extLst>
              </p:cNvPr>
              <p:cNvSpPr/>
              <p:nvPr/>
            </p:nvSpPr>
            <p:spPr>
              <a:xfrm>
                <a:off x="5050601" y="2121604"/>
                <a:ext cx="1572684" cy="64110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418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739;p82">
                <a:extLst>
                  <a:ext uri="{FF2B5EF4-FFF2-40B4-BE49-F238E27FC236}">
                    <a16:creationId xmlns:a16="http://schemas.microsoft.com/office/drawing/2014/main" id="{7736E251-8427-90E4-6799-360E75C8EF55}"/>
                  </a:ext>
                </a:extLst>
              </p:cNvPr>
              <p:cNvSpPr/>
              <p:nvPr/>
            </p:nvSpPr>
            <p:spPr>
              <a:xfrm>
                <a:off x="5264949" y="2338549"/>
                <a:ext cx="1091442" cy="1428237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8802" extrusionOk="0">
                    <a:moveTo>
                      <a:pt x="2796" y="1197"/>
                    </a:moveTo>
                    <a:cubicBezTo>
                      <a:pt x="2988" y="1197"/>
                      <a:pt x="3181" y="1234"/>
                      <a:pt x="3365" y="1310"/>
                    </a:cubicBezTo>
                    <a:cubicBezTo>
                      <a:pt x="3922" y="1542"/>
                      <a:pt x="4286" y="2085"/>
                      <a:pt x="4286" y="2689"/>
                    </a:cubicBezTo>
                    <a:cubicBezTo>
                      <a:pt x="4284" y="3512"/>
                      <a:pt x="3618" y="4178"/>
                      <a:pt x="2795" y="4180"/>
                    </a:cubicBezTo>
                    <a:cubicBezTo>
                      <a:pt x="2191" y="4180"/>
                      <a:pt x="1649" y="3816"/>
                      <a:pt x="1418" y="3259"/>
                    </a:cubicBezTo>
                    <a:cubicBezTo>
                      <a:pt x="1187" y="2702"/>
                      <a:pt x="1314" y="2061"/>
                      <a:pt x="1740" y="1634"/>
                    </a:cubicBezTo>
                    <a:cubicBezTo>
                      <a:pt x="2026" y="1348"/>
                      <a:pt x="2408" y="1197"/>
                      <a:pt x="2796" y="1197"/>
                    </a:cubicBezTo>
                    <a:close/>
                    <a:moveTo>
                      <a:pt x="2794" y="1"/>
                    </a:moveTo>
                    <a:cubicBezTo>
                      <a:pt x="2254" y="1"/>
                      <a:pt x="1717" y="163"/>
                      <a:pt x="1258" y="484"/>
                    </a:cubicBezTo>
                    <a:cubicBezTo>
                      <a:pt x="436" y="1055"/>
                      <a:pt x="1" y="2037"/>
                      <a:pt x="127" y="3030"/>
                    </a:cubicBezTo>
                    <a:cubicBezTo>
                      <a:pt x="255" y="4023"/>
                      <a:pt x="923" y="4863"/>
                      <a:pt x="1862" y="5211"/>
                    </a:cubicBezTo>
                    <a:lnTo>
                      <a:pt x="1862" y="6705"/>
                    </a:lnTo>
                    <a:lnTo>
                      <a:pt x="1048" y="6705"/>
                    </a:lnTo>
                    <a:lnTo>
                      <a:pt x="2704" y="8801"/>
                    </a:lnTo>
                    <a:lnTo>
                      <a:pt x="4360" y="6705"/>
                    </a:lnTo>
                    <a:lnTo>
                      <a:pt x="3545" y="6705"/>
                    </a:lnTo>
                    <a:lnTo>
                      <a:pt x="3545" y="5270"/>
                    </a:lnTo>
                    <a:cubicBezTo>
                      <a:pt x="4693" y="4935"/>
                      <a:pt x="5484" y="3883"/>
                      <a:pt x="5484" y="2689"/>
                    </a:cubicBezTo>
                    <a:cubicBezTo>
                      <a:pt x="5482" y="1688"/>
                      <a:pt x="4927" y="769"/>
                      <a:pt x="4039" y="306"/>
                    </a:cubicBezTo>
                    <a:cubicBezTo>
                      <a:pt x="3647" y="102"/>
                      <a:pt x="3220" y="1"/>
                      <a:pt x="2794" y="1"/>
                    </a:cubicBezTo>
                    <a:close/>
                  </a:path>
                </a:pathLst>
              </a:custGeom>
              <a:solidFill>
                <a:srgbClr val="418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8F86B530-48AF-F5D1-26A2-E64E9387DF43}"/>
                  </a:ext>
                </a:extLst>
              </p:cNvPr>
              <p:cNvSpPr txBox="1"/>
              <p:nvPr/>
            </p:nvSpPr>
            <p:spPr>
              <a:xfrm>
                <a:off x="4733230" y="3936052"/>
                <a:ext cx="217397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13407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Être patient et insister sur les autorités </a:t>
                </a:r>
              </a:p>
            </p:txBody>
          </p:sp>
          <p:sp>
            <p:nvSpPr>
              <p:cNvPr id="49" name="Organigramme : Connecteur 48">
                <a:extLst>
                  <a:ext uri="{FF2B5EF4-FFF2-40B4-BE49-F238E27FC236}">
                    <a16:creationId xmlns:a16="http://schemas.microsoft.com/office/drawing/2014/main" id="{B5B44166-A85C-8765-630B-D96E75757CAB}"/>
                  </a:ext>
                </a:extLst>
              </p:cNvPr>
              <p:cNvSpPr/>
              <p:nvPr/>
            </p:nvSpPr>
            <p:spPr>
              <a:xfrm>
                <a:off x="5407641" y="2424617"/>
                <a:ext cx="827547" cy="676177"/>
              </a:xfrm>
              <a:prstGeom prst="flowChartConnec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Google Shape;7382;p89">
                <a:extLst>
                  <a:ext uri="{FF2B5EF4-FFF2-40B4-BE49-F238E27FC236}">
                    <a16:creationId xmlns:a16="http://schemas.microsoft.com/office/drawing/2014/main" id="{82DA9038-FC52-0C45-2CFF-A1754816B77C}"/>
                  </a:ext>
                </a:extLst>
              </p:cNvPr>
              <p:cNvSpPr/>
              <p:nvPr/>
            </p:nvSpPr>
            <p:spPr>
              <a:xfrm>
                <a:off x="5599372" y="2583206"/>
                <a:ext cx="209506" cy="39524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10240" extrusionOk="0">
                    <a:moveTo>
                      <a:pt x="662" y="0"/>
                    </a:moveTo>
                    <a:cubicBezTo>
                      <a:pt x="284" y="0"/>
                      <a:pt x="1" y="315"/>
                      <a:pt x="1" y="662"/>
                    </a:cubicBezTo>
                    <a:lnTo>
                      <a:pt x="1" y="4411"/>
                    </a:lnTo>
                    <a:cubicBezTo>
                      <a:pt x="1" y="4632"/>
                      <a:pt x="64" y="4884"/>
                      <a:pt x="190" y="5073"/>
                    </a:cubicBezTo>
                    <a:lnTo>
                      <a:pt x="1639" y="7467"/>
                    </a:lnTo>
                    <a:cubicBezTo>
                      <a:pt x="1891" y="7877"/>
                      <a:pt x="2049" y="8097"/>
                      <a:pt x="2049" y="8538"/>
                    </a:cubicBezTo>
                    <a:lnTo>
                      <a:pt x="2049" y="9861"/>
                    </a:lnTo>
                    <a:cubicBezTo>
                      <a:pt x="2049" y="10082"/>
                      <a:pt x="2206" y="10239"/>
                      <a:pt x="2395" y="10239"/>
                    </a:cubicBezTo>
                    <a:lnTo>
                      <a:pt x="5514" y="10239"/>
                    </a:lnTo>
                    <a:lnTo>
                      <a:pt x="5514" y="6364"/>
                    </a:lnTo>
                    <a:cubicBezTo>
                      <a:pt x="5514" y="5986"/>
                      <a:pt x="5357" y="5671"/>
                      <a:pt x="5168" y="5419"/>
                    </a:cubicBezTo>
                    <a:cubicBezTo>
                      <a:pt x="5167" y="5420"/>
                      <a:pt x="5165" y="5421"/>
                      <a:pt x="5163" y="5421"/>
                    </a:cubicBezTo>
                    <a:cubicBezTo>
                      <a:pt x="5042" y="5421"/>
                      <a:pt x="3214" y="3623"/>
                      <a:pt x="3183" y="3592"/>
                    </a:cubicBezTo>
                    <a:cubicBezTo>
                      <a:pt x="3041" y="3432"/>
                      <a:pt x="2828" y="3332"/>
                      <a:pt x="2613" y="3332"/>
                    </a:cubicBezTo>
                    <a:cubicBezTo>
                      <a:pt x="2448" y="3332"/>
                      <a:pt x="2280" y="3392"/>
                      <a:pt x="2143" y="3529"/>
                    </a:cubicBezTo>
                    <a:cubicBezTo>
                      <a:pt x="1891" y="3812"/>
                      <a:pt x="1923" y="4285"/>
                      <a:pt x="2112" y="4442"/>
                    </a:cubicBezTo>
                    <a:lnTo>
                      <a:pt x="3970" y="6301"/>
                    </a:lnTo>
                    <a:cubicBezTo>
                      <a:pt x="4097" y="6427"/>
                      <a:pt x="4097" y="6648"/>
                      <a:pt x="3970" y="6774"/>
                    </a:cubicBezTo>
                    <a:cubicBezTo>
                      <a:pt x="3907" y="6821"/>
                      <a:pt x="3821" y="6845"/>
                      <a:pt x="3734" y="6845"/>
                    </a:cubicBezTo>
                    <a:cubicBezTo>
                      <a:pt x="3648" y="6845"/>
                      <a:pt x="3561" y="6821"/>
                      <a:pt x="3498" y="6774"/>
                    </a:cubicBezTo>
                    <a:lnTo>
                      <a:pt x="1639" y="4915"/>
                    </a:lnTo>
                    <a:cubicBezTo>
                      <a:pt x="1450" y="4726"/>
                      <a:pt x="1324" y="4442"/>
                      <a:pt x="1324" y="4190"/>
                    </a:cubicBezTo>
                    <a:lnTo>
                      <a:pt x="1324" y="662"/>
                    </a:lnTo>
                    <a:cubicBezTo>
                      <a:pt x="1324" y="252"/>
                      <a:pt x="1009" y="0"/>
                      <a:pt x="662" y="0"/>
                    </a:cubicBezTo>
                    <a:close/>
                  </a:path>
                </a:pathLst>
              </a:custGeom>
              <a:solidFill>
                <a:srgbClr val="418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83;p89">
                <a:extLst>
                  <a:ext uri="{FF2B5EF4-FFF2-40B4-BE49-F238E27FC236}">
                    <a16:creationId xmlns:a16="http://schemas.microsoft.com/office/drawing/2014/main" id="{86D19847-1D63-1C2C-D632-9204D4B91498}"/>
                  </a:ext>
                </a:extLst>
              </p:cNvPr>
              <p:cNvSpPr/>
              <p:nvPr/>
            </p:nvSpPr>
            <p:spPr>
              <a:xfrm>
                <a:off x="5835166" y="2583206"/>
                <a:ext cx="208290" cy="39644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10271" extrusionOk="0">
                    <a:moveTo>
                      <a:pt x="4758" y="0"/>
                    </a:moveTo>
                    <a:cubicBezTo>
                      <a:pt x="4380" y="0"/>
                      <a:pt x="4096" y="315"/>
                      <a:pt x="4096" y="662"/>
                    </a:cubicBezTo>
                    <a:lnTo>
                      <a:pt x="4096" y="4190"/>
                    </a:lnTo>
                    <a:cubicBezTo>
                      <a:pt x="4096" y="4474"/>
                      <a:pt x="3970" y="4758"/>
                      <a:pt x="3781" y="4915"/>
                    </a:cubicBezTo>
                    <a:lnTo>
                      <a:pt x="1922" y="6774"/>
                    </a:lnTo>
                    <a:cubicBezTo>
                      <a:pt x="1875" y="6821"/>
                      <a:pt x="1788" y="6845"/>
                      <a:pt x="1698" y="6845"/>
                    </a:cubicBezTo>
                    <a:cubicBezTo>
                      <a:pt x="1607" y="6845"/>
                      <a:pt x="1513" y="6821"/>
                      <a:pt x="1450" y="6774"/>
                    </a:cubicBezTo>
                    <a:cubicBezTo>
                      <a:pt x="1355" y="6648"/>
                      <a:pt x="1355" y="6427"/>
                      <a:pt x="1450" y="6301"/>
                    </a:cubicBezTo>
                    <a:lnTo>
                      <a:pt x="3308" y="4442"/>
                    </a:lnTo>
                    <a:cubicBezTo>
                      <a:pt x="3497" y="4285"/>
                      <a:pt x="3560" y="3812"/>
                      <a:pt x="3277" y="3529"/>
                    </a:cubicBezTo>
                    <a:cubicBezTo>
                      <a:pt x="3140" y="3392"/>
                      <a:pt x="2972" y="3332"/>
                      <a:pt x="2807" y="3332"/>
                    </a:cubicBezTo>
                    <a:cubicBezTo>
                      <a:pt x="2592" y="3332"/>
                      <a:pt x="2379" y="3432"/>
                      <a:pt x="2237" y="3592"/>
                    </a:cubicBezTo>
                    <a:cubicBezTo>
                      <a:pt x="2237" y="3592"/>
                      <a:pt x="347" y="5419"/>
                      <a:pt x="347" y="5482"/>
                    </a:cubicBezTo>
                    <a:cubicBezTo>
                      <a:pt x="158" y="5671"/>
                      <a:pt x="0" y="6018"/>
                      <a:pt x="0" y="6427"/>
                    </a:cubicBezTo>
                    <a:lnTo>
                      <a:pt x="0" y="8129"/>
                    </a:lnTo>
                    <a:lnTo>
                      <a:pt x="0" y="8412"/>
                    </a:lnTo>
                    <a:lnTo>
                      <a:pt x="0" y="10271"/>
                    </a:lnTo>
                    <a:lnTo>
                      <a:pt x="3088" y="10271"/>
                    </a:lnTo>
                    <a:cubicBezTo>
                      <a:pt x="3277" y="10271"/>
                      <a:pt x="3434" y="10113"/>
                      <a:pt x="3434" y="9924"/>
                    </a:cubicBezTo>
                    <a:lnTo>
                      <a:pt x="3434" y="8570"/>
                    </a:lnTo>
                    <a:cubicBezTo>
                      <a:pt x="3434" y="8129"/>
                      <a:pt x="3623" y="7908"/>
                      <a:pt x="3812" y="7530"/>
                    </a:cubicBezTo>
                    <a:lnTo>
                      <a:pt x="5293" y="5104"/>
                    </a:lnTo>
                    <a:cubicBezTo>
                      <a:pt x="5388" y="4915"/>
                      <a:pt x="5482" y="4663"/>
                      <a:pt x="5482" y="4411"/>
                    </a:cubicBezTo>
                    <a:lnTo>
                      <a:pt x="5482" y="662"/>
                    </a:lnTo>
                    <a:cubicBezTo>
                      <a:pt x="5451" y="284"/>
                      <a:pt x="5136" y="0"/>
                      <a:pt x="4758" y="0"/>
                    </a:cubicBezTo>
                    <a:close/>
                  </a:path>
                </a:pathLst>
              </a:custGeom>
              <a:solidFill>
                <a:srgbClr val="418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84;p89">
                <a:extLst>
                  <a:ext uri="{FF2B5EF4-FFF2-40B4-BE49-F238E27FC236}">
                    <a16:creationId xmlns:a16="http://schemas.microsoft.com/office/drawing/2014/main" id="{2F472740-4F4F-6A80-01C5-44EF2F712638}"/>
                  </a:ext>
                </a:extLst>
              </p:cNvPr>
              <p:cNvSpPr/>
              <p:nvPr/>
            </p:nvSpPr>
            <p:spPr>
              <a:xfrm>
                <a:off x="5924932" y="2633075"/>
                <a:ext cx="39508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513" extrusionOk="0">
                    <a:moveTo>
                      <a:pt x="504" y="0"/>
                    </a:moveTo>
                    <a:cubicBezTo>
                      <a:pt x="252" y="32"/>
                      <a:pt x="0" y="284"/>
                      <a:pt x="0" y="567"/>
                    </a:cubicBezTo>
                    <a:lnTo>
                      <a:pt x="0" y="1418"/>
                    </a:lnTo>
                    <a:cubicBezTo>
                      <a:pt x="126" y="1386"/>
                      <a:pt x="252" y="1355"/>
                      <a:pt x="410" y="1355"/>
                    </a:cubicBezTo>
                    <a:cubicBezTo>
                      <a:pt x="630" y="1355"/>
                      <a:pt x="819" y="1386"/>
                      <a:pt x="1040" y="1512"/>
                    </a:cubicBezTo>
                    <a:lnTo>
                      <a:pt x="1040" y="504"/>
                    </a:lnTo>
                    <a:cubicBezTo>
                      <a:pt x="1040" y="252"/>
                      <a:pt x="788" y="0"/>
                      <a:pt x="504" y="0"/>
                    </a:cubicBezTo>
                    <a:close/>
                  </a:path>
                </a:pathLst>
              </a:custGeom>
              <a:solidFill>
                <a:srgbClr val="418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385;p89">
                <a:extLst>
                  <a:ext uri="{FF2B5EF4-FFF2-40B4-BE49-F238E27FC236}">
                    <a16:creationId xmlns:a16="http://schemas.microsoft.com/office/drawing/2014/main" id="{5D1F0A5D-7F3C-4B74-82B5-56A72D3DBCC4}"/>
                  </a:ext>
                </a:extLst>
              </p:cNvPr>
              <p:cNvSpPr/>
              <p:nvPr/>
            </p:nvSpPr>
            <p:spPr>
              <a:xfrm>
                <a:off x="5677172" y="2636317"/>
                <a:ext cx="38330" cy="5635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460" extrusionOk="0">
                    <a:moveTo>
                      <a:pt x="418" y="1"/>
                    </a:moveTo>
                    <a:cubicBezTo>
                      <a:pt x="177" y="1"/>
                      <a:pt x="1" y="229"/>
                      <a:pt x="1" y="483"/>
                    </a:cubicBezTo>
                    <a:lnTo>
                      <a:pt x="1" y="1460"/>
                    </a:lnTo>
                    <a:cubicBezTo>
                      <a:pt x="190" y="1334"/>
                      <a:pt x="379" y="1302"/>
                      <a:pt x="631" y="1302"/>
                    </a:cubicBezTo>
                    <a:cubicBezTo>
                      <a:pt x="725" y="1302"/>
                      <a:pt x="883" y="1334"/>
                      <a:pt x="1009" y="1365"/>
                    </a:cubicBezTo>
                    <a:lnTo>
                      <a:pt x="1009" y="515"/>
                    </a:lnTo>
                    <a:cubicBezTo>
                      <a:pt x="1009" y="231"/>
                      <a:pt x="788" y="11"/>
                      <a:pt x="505" y="11"/>
                    </a:cubicBezTo>
                    <a:cubicBezTo>
                      <a:pt x="475" y="4"/>
                      <a:pt x="446" y="1"/>
                      <a:pt x="418" y="1"/>
                    </a:cubicBezTo>
                    <a:close/>
                  </a:path>
                </a:pathLst>
              </a:custGeom>
              <a:solidFill>
                <a:srgbClr val="418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386;p89">
                <a:extLst>
                  <a:ext uri="{FF2B5EF4-FFF2-40B4-BE49-F238E27FC236}">
                    <a16:creationId xmlns:a16="http://schemas.microsoft.com/office/drawing/2014/main" id="{A8170B7A-C28E-62DB-425A-DAC8C381C8CA}"/>
                  </a:ext>
                </a:extLst>
              </p:cNvPr>
              <p:cNvSpPr/>
              <p:nvPr/>
            </p:nvSpPr>
            <p:spPr>
              <a:xfrm>
                <a:off x="5768154" y="2528473"/>
                <a:ext cx="104126" cy="1058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742" extrusionOk="0">
                    <a:moveTo>
                      <a:pt x="1386" y="1"/>
                    </a:moveTo>
                    <a:cubicBezTo>
                      <a:pt x="630" y="1"/>
                      <a:pt x="0" y="631"/>
                      <a:pt x="0" y="1387"/>
                    </a:cubicBezTo>
                    <a:cubicBezTo>
                      <a:pt x="0" y="2174"/>
                      <a:pt x="630" y="2742"/>
                      <a:pt x="1386" y="2742"/>
                    </a:cubicBezTo>
                    <a:cubicBezTo>
                      <a:pt x="2111" y="2742"/>
                      <a:pt x="2741" y="2111"/>
                      <a:pt x="2741" y="1387"/>
                    </a:cubicBezTo>
                    <a:cubicBezTo>
                      <a:pt x="2741" y="631"/>
                      <a:pt x="2111" y="1"/>
                      <a:pt x="1386" y="1"/>
                    </a:cubicBezTo>
                    <a:close/>
                  </a:path>
                </a:pathLst>
              </a:custGeom>
              <a:solidFill>
                <a:srgbClr val="418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387;p89">
                <a:extLst>
                  <a:ext uri="{FF2B5EF4-FFF2-40B4-BE49-F238E27FC236}">
                    <a16:creationId xmlns:a16="http://schemas.microsoft.com/office/drawing/2014/main" id="{D58F8274-F30E-BEC9-1AFF-FD02D12879E2}"/>
                  </a:ext>
                </a:extLst>
              </p:cNvPr>
              <p:cNvSpPr/>
              <p:nvPr/>
            </p:nvSpPr>
            <p:spPr>
              <a:xfrm>
                <a:off x="5738219" y="2661020"/>
                <a:ext cx="163996" cy="105837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2742" extrusionOk="0">
                    <a:moveTo>
                      <a:pt x="2174" y="1"/>
                    </a:moveTo>
                    <a:cubicBezTo>
                      <a:pt x="1292" y="1"/>
                      <a:pt x="505" y="379"/>
                      <a:pt x="0" y="1040"/>
                    </a:cubicBezTo>
                    <a:lnTo>
                      <a:pt x="32" y="1103"/>
                    </a:lnTo>
                    <a:cubicBezTo>
                      <a:pt x="946" y="1985"/>
                      <a:pt x="1450" y="2458"/>
                      <a:pt x="1702" y="2742"/>
                    </a:cubicBezTo>
                    <a:lnTo>
                      <a:pt x="2647" y="2742"/>
                    </a:lnTo>
                    <a:lnTo>
                      <a:pt x="4254" y="1135"/>
                    </a:lnTo>
                    <a:lnTo>
                      <a:pt x="4317" y="1040"/>
                    </a:lnTo>
                    <a:cubicBezTo>
                      <a:pt x="3813" y="410"/>
                      <a:pt x="3025" y="1"/>
                      <a:pt x="2174" y="1"/>
                    </a:cubicBezTo>
                    <a:close/>
                  </a:path>
                </a:pathLst>
              </a:custGeom>
              <a:solidFill>
                <a:srgbClr val="418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" name="ZoneTexte 71">
            <a:extLst>
              <a:ext uri="{FF2B5EF4-FFF2-40B4-BE49-F238E27FC236}">
                <a16:creationId xmlns:a16="http://schemas.microsoft.com/office/drawing/2014/main" id="{F3A6F7A1-85CC-875B-BB5D-95FD1CA88FCF}"/>
              </a:ext>
            </a:extLst>
          </p:cNvPr>
          <p:cNvSpPr txBox="1"/>
          <p:nvPr/>
        </p:nvSpPr>
        <p:spPr>
          <a:xfrm>
            <a:off x="108329" y="1167489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 solutions 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CDB56BE6-ACCD-EE4E-2FEB-E889566E9038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071239F-C18E-4A2C-9EDD-07A2FD69BC30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C477C34-FB7F-0670-82E6-1477B296C8B5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6A5FF0B-D416-C9FE-B0A7-96C16839A323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C766642-2B1B-DA86-01CB-84CFC208FF46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556471A-AF67-EBF8-0F24-D621F084581C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9" name="Oval 85">
              <a:extLst>
                <a:ext uri="{FF2B5EF4-FFF2-40B4-BE49-F238E27FC236}">
                  <a16:creationId xmlns:a16="http://schemas.microsoft.com/office/drawing/2014/main" id="{DD14E5C1-9650-FFF6-267D-4D2866660C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80" name="Oval 84">
              <a:extLst>
                <a:ext uri="{FF2B5EF4-FFF2-40B4-BE49-F238E27FC236}">
                  <a16:creationId xmlns:a16="http://schemas.microsoft.com/office/drawing/2014/main" id="{D34D6A5C-9019-7747-CFC5-56970A1BCA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81" name="Oval 86">
              <a:extLst>
                <a:ext uri="{FF2B5EF4-FFF2-40B4-BE49-F238E27FC236}">
                  <a16:creationId xmlns:a16="http://schemas.microsoft.com/office/drawing/2014/main" id="{1B4DAE57-DA31-EE9D-C5A0-C92B6A5C9F7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82" name="Oval 87">
              <a:extLst>
                <a:ext uri="{FF2B5EF4-FFF2-40B4-BE49-F238E27FC236}">
                  <a16:creationId xmlns:a16="http://schemas.microsoft.com/office/drawing/2014/main" id="{A5C34BDD-E10B-5438-82CC-A25BE5CE1C7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83" name="Oval 88">
              <a:extLst>
                <a:ext uri="{FF2B5EF4-FFF2-40B4-BE49-F238E27FC236}">
                  <a16:creationId xmlns:a16="http://schemas.microsoft.com/office/drawing/2014/main" id="{DD4AC204-613B-D5AD-296C-0C54AEFCC4A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D57D794-A2E3-EE9A-3BCE-3ADCD2575F32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A056E6C3-2C4C-3223-E311-D34E71658504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2E25F07F-FBD9-529C-44FA-837F312D29FC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881E945C-2448-E33D-B6E0-880D126938D3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C4996258-332B-6AAD-85C2-79C3001E3C52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F81C9699-BFF6-C4AC-2635-C7C87DD58881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5891E54E-DDF5-E86B-4E96-E7A5A9D56A0C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04A68F66-10C4-070F-232D-C1986833752D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42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6">
            <a:extLst>
              <a:ext uri="{FF2B5EF4-FFF2-40B4-BE49-F238E27FC236}">
                <a16:creationId xmlns:a16="http://schemas.microsoft.com/office/drawing/2014/main" id="{7F9EB51B-B032-2190-59E1-E32D1E3F0130}"/>
              </a:ext>
            </a:extLst>
          </p:cNvPr>
          <p:cNvGrpSpPr/>
          <p:nvPr/>
        </p:nvGrpSpPr>
        <p:grpSpPr>
          <a:xfrm>
            <a:off x="5334020" y="1644556"/>
            <a:ext cx="1544769" cy="4537882"/>
            <a:chOff x="7013832" y="2122467"/>
            <a:chExt cx="1741136" cy="5117859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1030D5E-45C3-7E1E-2C63-43A8477903E7}"/>
                </a:ext>
              </a:extLst>
            </p:cNvPr>
            <p:cNvSpPr/>
            <p:nvPr/>
          </p:nvSpPr>
          <p:spPr>
            <a:xfrm>
              <a:off x="8412262" y="4660678"/>
              <a:ext cx="213927" cy="439042"/>
            </a:xfrm>
            <a:custGeom>
              <a:avLst/>
              <a:gdLst/>
              <a:ahLst/>
              <a:cxnLst/>
              <a:rect l="l" t="t" r="r" b="b"/>
              <a:pathLst>
                <a:path w="221335" h="493253">
                  <a:moveTo>
                    <a:pt x="77834" y="328437"/>
                  </a:moveTo>
                  <a:cubicBezTo>
                    <a:pt x="65239" y="329495"/>
                    <a:pt x="52963" y="333729"/>
                    <a:pt x="50846" y="340502"/>
                  </a:cubicBezTo>
                  <a:cubicBezTo>
                    <a:pt x="46613" y="354049"/>
                    <a:pt x="50846" y="372675"/>
                    <a:pt x="50846" y="386222"/>
                  </a:cubicBezTo>
                  <a:cubicBezTo>
                    <a:pt x="50846" y="386222"/>
                    <a:pt x="44073" y="417549"/>
                    <a:pt x="50846" y="421782"/>
                  </a:cubicBezTo>
                  <a:cubicBezTo>
                    <a:pt x="57619" y="426015"/>
                    <a:pt x="82173" y="426015"/>
                    <a:pt x="91486" y="411622"/>
                  </a:cubicBezTo>
                  <a:cubicBezTo>
                    <a:pt x="100799" y="397229"/>
                    <a:pt x="113499" y="347275"/>
                    <a:pt x="106726" y="335422"/>
                  </a:cubicBezTo>
                  <a:cubicBezTo>
                    <a:pt x="103340" y="329496"/>
                    <a:pt x="90428" y="327379"/>
                    <a:pt x="77834" y="328437"/>
                  </a:cubicBezTo>
                  <a:close/>
                  <a:moveTo>
                    <a:pt x="121966" y="142"/>
                  </a:moveTo>
                  <a:cubicBezTo>
                    <a:pt x="139746" y="4375"/>
                    <a:pt x="172766" y="90735"/>
                    <a:pt x="188006" y="132222"/>
                  </a:cubicBezTo>
                  <a:cubicBezTo>
                    <a:pt x="203246" y="173709"/>
                    <a:pt x="208326" y="212655"/>
                    <a:pt x="213406" y="249062"/>
                  </a:cubicBezTo>
                  <a:cubicBezTo>
                    <a:pt x="218486" y="285469"/>
                    <a:pt x="225259" y="315102"/>
                    <a:pt x="218486" y="350662"/>
                  </a:cubicBezTo>
                  <a:cubicBezTo>
                    <a:pt x="211713" y="386222"/>
                    <a:pt x="186313" y="438715"/>
                    <a:pt x="172766" y="462422"/>
                  </a:cubicBezTo>
                  <a:cubicBezTo>
                    <a:pt x="159219" y="486129"/>
                    <a:pt x="154139" y="490362"/>
                    <a:pt x="137206" y="492902"/>
                  </a:cubicBezTo>
                  <a:cubicBezTo>
                    <a:pt x="120273" y="495442"/>
                    <a:pt x="88946" y="483589"/>
                    <a:pt x="71166" y="477662"/>
                  </a:cubicBezTo>
                  <a:cubicBezTo>
                    <a:pt x="53386" y="471735"/>
                    <a:pt x="39839" y="466655"/>
                    <a:pt x="30526" y="457342"/>
                  </a:cubicBezTo>
                  <a:cubicBezTo>
                    <a:pt x="21213" y="448029"/>
                    <a:pt x="20366" y="428555"/>
                    <a:pt x="15286" y="421782"/>
                  </a:cubicBezTo>
                  <a:cubicBezTo>
                    <a:pt x="10206" y="415009"/>
                    <a:pt x="-801" y="425169"/>
                    <a:pt x="46" y="416702"/>
                  </a:cubicBezTo>
                  <a:cubicBezTo>
                    <a:pt x="893" y="408235"/>
                    <a:pt x="16133" y="391302"/>
                    <a:pt x="20366" y="370982"/>
                  </a:cubicBezTo>
                  <a:cubicBezTo>
                    <a:pt x="24599" y="350662"/>
                    <a:pt x="22059" y="316795"/>
                    <a:pt x="25446" y="294782"/>
                  </a:cubicBezTo>
                  <a:cubicBezTo>
                    <a:pt x="28833" y="272769"/>
                    <a:pt x="29679" y="266842"/>
                    <a:pt x="40686" y="238902"/>
                  </a:cubicBezTo>
                  <a:cubicBezTo>
                    <a:pt x="51693" y="210962"/>
                    <a:pt x="77939" y="166935"/>
                    <a:pt x="91486" y="127142"/>
                  </a:cubicBezTo>
                  <a:cubicBezTo>
                    <a:pt x="105033" y="87349"/>
                    <a:pt x="104186" y="-4091"/>
                    <a:pt x="121966" y="142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428F27B-9F53-6085-ADC8-41B95940E9F9}"/>
                </a:ext>
              </a:extLst>
            </p:cNvPr>
            <p:cNvSpPr/>
            <p:nvPr/>
          </p:nvSpPr>
          <p:spPr>
            <a:xfrm>
              <a:off x="8458534" y="4749059"/>
              <a:ext cx="171275" cy="85000"/>
            </a:xfrm>
            <a:custGeom>
              <a:avLst/>
              <a:gdLst>
                <a:gd name="connsiteX0" fmla="*/ 176546 w 188144"/>
                <a:gd name="connsiteY0" fmla="*/ 11816 h 101390"/>
                <a:gd name="connsiteX1" fmla="*/ 181626 w 188144"/>
                <a:gd name="connsiteY1" fmla="*/ 98176 h 101390"/>
                <a:gd name="connsiteX2" fmla="*/ 156226 w 188144"/>
                <a:gd name="connsiteY2" fmla="*/ 82936 h 101390"/>
                <a:gd name="connsiteX3" fmla="*/ 105426 w 188144"/>
                <a:gd name="connsiteY3" fmla="*/ 82936 h 101390"/>
                <a:gd name="connsiteX4" fmla="*/ 49546 w 188144"/>
                <a:gd name="connsiteY4" fmla="*/ 88016 h 101390"/>
                <a:gd name="connsiteX5" fmla="*/ 3826 w 188144"/>
                <a:gd name="connsiteY5" fmla="*/ 98176 h 101390"/>
                <a:gd name="connsiteX6" fmla="*/ 8906 w 188144"/>
                <a:gd name="connsiteY6" fmla="*/ 52456 h 101390"/>
                <a:gd name="connsiteX7" fmla="*/ 59706 w 188144"/>
                <a:gd name="connsiteY7" fmla="*/ 6736 h 101390"/>
                <a:gd name="connsiteX8" fmla="*/ 176546 w 188144"/>
                <a:gd name="connsiteY8" fmla="*/ 11816 h 1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144" h="101390">
                  <a:moveTo>
                    <a:pt x="176546" y="11816"/>
                  </a:moveTo>
                  <a:cubicBezTo>
                    <a:pt x="196866" y="27056"/>
                    <a:pt x="185013" y="86323"/>
                    <a:pt x="181626" y="98176"/>
                  </a:cubicBezTo>
                  <a:cubicBezTo>
                    <a:pt x="178239" y="110029"/>
                    <a:pt x="168926" y="85476"/>
                    <a:pt x="156226" y="82936"/>
                  </a:cubicBezTo>
                  <a:cubicBezTo>
                    <a:pt x="143526" y="80396"/>
                    <a:pt x="123206" y="82089"/>
                    <a:pt x="105426" y="82936"/>
                  </a:cubicBezTo>
                  <a:cubicBezTo>
                    <a:pt x="87646" y="83783"/>
                    <a:pt x="66479" y="85476"/>
                    <a:pt x="49546" y="88016"/>
                  </a:cubicBezTo>
                  <a:cubicBezTo>
                    <a:pt x="32613" y="90556"/>
                    <a:pt x="10599" y="104103"/>
                    <a:pt x="3826" y="98176"/>
                  </a:cubicBezTo>
                  <a:cubicBezTo>
                    <a:pt x="-2947" y="92249"/>
                    <a:pt x="-407" y="67696"/>
                    <a:pt x="8906" y="52456"/>
                  </a:cubicBezTo>
                  <a:cubicBezTo>
                    <a:pt x="18219" y="37216"/>
                    <a:pt x="39386" y="16049"/>
                    <a:pt x="59706" y="6736"/>
                  </a:cubicBezTo>
                  <a:cubicBezTo>
                    <a:pt x="80026" y="-2577"/>
                    <a:pt x="156226" y="-3424"/>
                    <a:pt x="176546" y="118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Oval 29">
              <a:extLst>
                <a:ext uri="{FF2B5EF4-FFF2-40B4-BE49-F238E27FC236}">
                  <a16:creationId xmlns:a16="http://schemas.microsoft.com/office/drawing/2014/main" id="{794D2E7F-2462-95A3-E4BD-20F5D67D6F8D}"/>
                </a:ext>
              </a:extLst>
            </p:cNvPr>
            <p:cNvSpPr/>
            <p:nvPr/>
          </p:nvSpPr>
          <p:spPr>
            <a:xfrm rot="1887332">
              <a:off x="7013832" y="6205716"/>
              <a:ext cx="1741136" cy="103461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7BD65C61-3CEB-9CA2-033A-4790FA90C92B}"/>
                </a:ext>
              </a:extLst>
            </p:cNvPr>
            <p:cNvSpPr/>
            <p:nvPr/>
          </p:nvSpPr>
          <p:spPr>
            <a:xfrm>
              <a:off x="7871492" y="6511811"/>
              <a:ext cx="338819" cy="383243"/>
            </a:xfrm>
            <a:custGeom>
              <a:avLst/>
              <a:gdLst>
                <a:gd name="connsiteX0" fmla="*/ 295625 w 372189"/>
                <a:gd name="connsiteY0" fmla="*/ 926 h 457140"/>
                <a:gd name="connsiteX1" fmla="*/ 147988 w 372189"/>
                <a:gd name="connsiteY1" fmla="*/ 53313 h 457140"/>
                <a:gd name="connsiteX2" fmla="*/ 114650 w 372189"/>
                <a:gd name="connsiteY2" fmla="*/ 91413 h 457140"/>
                <a:gd name="connsiteX3" fmla="*/ 100363 w 372189"/>
                <a:gd name="connsiteY3" fmla="*/ 134276 h 457140"/>
                <a:gd name="connsiteX4" fmla="*/ 67025 w 372189"/>
                <a:gd name="connsiteY4" fmla="*/ 181901 h 457140"/>
                <a:gd name="connsiteX5" fmla="*/ 81313 w 372189"/>
                <a:gd name="connsiteY5" fmla="*/ 239051 h 457140"/>
                <a:gd name="connsiteX6" fmla="*/ 57500 w 372189"/>
                <a:gd name="connsiteY6" fmla="*/ 286676 h 457140"/>
                <a:gd name="connsiteX7" fmla="*/ 38450 w 372189"/>
                <a:gd name="connsiteY7" fmla="*/ 310488 h 457140"/>
                <a:gd name="connsiteX8" fmla="*/ 24163 w 372189"/>
                <a:gd name="connsiteY8" fmla="*/ 348588 h 457140"/>
                <a:gd name="connsiteX9" fmla="*/ 5113 w 372189"/>
                <a:gd name="connsiteY9" fmla="*/ 391451 h 457140"/>
                <a:gd name="connsiteX10" fmla="*/ 14638 w 372189"/>
                <a:gd name="connsiteY10" fmla="*/ 453363 h 457140"/>
                <a:gd name="connsiteX11" fmla="*/ 152750 w 372189"/>
                <a:gd name="connsiteY11" fmla="*/ 448601 h 457140"/>
                <a:gd name="connsiteX12" fmla="*/ 276575 w 372189"/>
                <a:gd name="connsiteY12" fmla="*/ 434313 h 457140"/>
                <a:gd name="connsiteX13" fmla="*/ 333725 w 372189"/>
                <a:gd name="connsiteY13" fmla="*/ 391451 h 457140"/>
                <a:gd name="connsiteX14" fmla="*/ 338488 w 372189"/>
                <a:gd name="connsiteY14" fmla="*/ 320013 h 457140"/>
                <a:gd name="connsiteX15" fmla="*/ 357538 w 372189"/>
                <a:gd name="connsiteY15" fmla="*/ 339063 h 457140"/>
                <a:gd name="connsiteX16" fmla="*/ 371825 w 372189"/>
                <a:gd name="connsiteY16" fmla="*/ 310488 h 457140"/>
                <a:gd name="connsiteX17" fmla="*/ 367063 w 372189"/>
                <a:gd name="connsiteY17" fmla="*/ 229526 h 457140"/>
                <a:gd name="connsiteX18" fmla="*/ 357538 w 372189"/>
                <a:gd name="connsiteY18" fmla="*/ 177138 h 457140"/>
                <a:gd name="connsiteX19" fmla="*/ 343250 w 372189"/>
                <a:gd name="connsiteY19" fmla="*/ 100938 h 457140"/>
                <a:gd name="connsiteX20" fmla="*/ 295625 w 372189"/>
                <a:gd name="connsiteY20" fmla="*/ 926 h 45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2189" h="457140">
                  <a:moveTo>
                    <a:pt x="295625" y="926"/>
                  </a:moveTo>
                  <a:cubicBezTo>
                    <a:pt x="263081" y="-7012"/>
                    <a:pt x="178150" y="38232"/>
                    <a:pt x="147988" y="53313"/>
                  </a:cubicBezTo>
                  <a:cubicBezTo>
                    <a:pt x="117826" y="68394"/>
                    <a:pt x="122587" y="77919"/>
                    <a:pt x="114650" y="91413"/>
                  </a:cubicBezTo>
                  <a:cubicBezTo>
                    <a:pt x="106713" y="104907"/>
                    <a:pt x="108300" y="119195"/>
                    <a:pt x="100363" y="134276"/>
                  </a:cubicBezTo>
                  <a:cubicBezTo>
                    <a:pt x="92425" y="149357"/>
                    <a:pt x="70200" y="164439"/>
                    <a:pt x="67025" y="181901"/>
                  </a:cubicBezTo>
                  <a:cubicBezTo>
                    <a:pt x="63850" y="199364"/>
                    <a:pt x="82900" y="221589"/>
                    <a:pt x="81313" y="239051"/>
                  </a:cubicBezTo>
                  <a:cubicBezTo>
                    <a:pt x="79726" y="256513"/>
                    <a:pt x="64644" y="274770"/>
                    <a:pt x="57500" y="286676"/>
                  </a:cubicBezTo>
                  <a:cubicBezTo>
                    <a:pt x="50356" y="298582"/>
                    <a:pt x="44006" y="300169"/>
                    <a:pt x="38450" y="310488"/>
                  </a:cubicBezTo>
                  <a:cubicBezTo>
                    <a:pt x="32894" y="320807"/>
                    <a:pt x="29719" y="335094"/>
                    <a:pt x="24163" y="348588"/>
                  </a:cubicBezTo>
                  <a:cubicBezTo>
                    <a:pt x="18607" y="362082"/>
                    <a:pt x="6700" y="373989"/>
                    <a:pt x="5113" y="391451"/>
                  </a:cubicBezTo>
                  <a:cubicBezTo>
                    <a:pt x="3526" y="408913"/>
                    <a:pt x="-9968" y="443838"/>
                    <a:pt x="14638" y="453363"/>
                  </a:cubicBezTo>
                  <a:cubicBezTo>
                    <a:pt x="39244" y="462888"/>
                    <a:pt x="109094" y="451776"/>
                    <a:pt x="152750" y="448601"/>
                  </a:cubicBezTo>
                  <a:cubicBezTo>
                    <a:pt x="196406" y="445426"/>
                    <a:pt x="246413" y="443838"/>
                    <a:pt x="276575" y="434313"/>
                  </a:cubicBezTo>
                  <a:cubicBezTo>
                    <a:pt x="306737" y="424788"/>
                    <a:pt x="323406" y="410501"/>
                    <a:pt x="333725" y="391451"/>
                  </a:cubicBezTo>
                  <a:cubicBezTo>
                    <a:pt x="344044" y="372401"/>
                    <a:pt x="334519" y="328744"/>
                    <a:pt x="338488" y="320013"/>
                  </a:cubicBezTo>
                  <a:cubicBezTo>
                    <a:pt x="342457" y="311282"/>
                    <a:pt x="351982" y="340650"/>
                    <a:pt x="357538" y="339063"/>
                  </a:cubicBezTo>
                  <a:cubicBezTo>
                    <a:pt x="363094" y="337476"/>
                    <a:pt x="370238" y="328744"/>
                    <a:pt x="371825" y="310488"/>
                  </a:cubicBezTo>
                  <a:cubicBezTo>
                    <a:pt x="373413" y="292232"/>
                    <a:pt x="369444" y="251751"/>
                    <a:pt x="367063" y="229526"/>
                  </a:cubicBezTo>
                  <a:cubicBezTo>
                    <a:pt x="364682" y="207301"/>
                    <a:pt x="361507" y="198569"/>
                    <a:pt x="357538" y="177138"/>
                  </a:cubicBezTo>
                  <a:cubicBezTo>
                    <a:pt x="353569" y="155707"/>
                    <a:pt x="353569" y="130307"/>
                    <a:pt x="343250" y="100938"/>
                  </a:cubicBezTo>
                  <a:cubicBezTo>
                    <a:pt x="332931" y="71569"/>
                    <a:pt x="328169" y="8864"/>
                    <a:pt x="295625" y="9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 </a:t>
              </a:r>
              <a:endParaRPr lang="ko-KR" altLang="en-US" sz="270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ACEC3BC-61C9-AF20-F51C-BC7D8F0D9C2F}"/>
                </a:ext>
              </a:extLst>
            </p:cNvPr>
            <p:cNvSpPr/>
            <p:nvPr/>
          </p:nvSpPr>
          <p:spPr>
            <a:xfrm>
              <a:off x="7527368" y="6114256"/>
              <a:ext cx="318048" cy="522103"/>
            </a:xfrm>
            <a:custGeom>
              <a:avLst/>
              <a:gdLst>
                <a:gd name="connsiteX0" fmla="*/ 245016 w 349372"/>
                <a:gd name="connsiteY0" fmla="*/ 3649 h 622774"/>
                <a:gd name="connsiteX1" fmla="*/ 325979 w 349372"/>
                <a:gd name="connsiteY1" fmla="*/ 32224 h 622774"/>
                <a:gd name="connsiteX2" fmla="*/ 345029 w 349372"/>
                <a:gd name="connsiteY2" fmla="*/ 136999 h 622774"/>
                <a:gd name="connsiteX3" fmla="*/ 345029 w 349372"/>
                <a:gd name="connsiteY3" fmla="*/ 160812 h 622774"/>
                <a:gd name="connsiteX4" fmla="*/ 297404 w 349372"/>
                <a:gd name="connsiteY4" fmla="*/ 251299 h 622774"/>
                <a:gd name="connsiteX5" fmla="*/ 283116 w 349372"/>
                <a:gd name="connsiteY5" fmla="*/ 256062 h 622774"/>
                <a:gd name="connsiteX6" fmla="*/ 273591 w 349372"/>
                <a:gd name="connsiteY6" fmla="*/ 313212 h 622774"/>
                <a:gd name="connsiteX7" fmla="*/ 273591 w 349372"/>
                <a:gd name="connsiteY7" fmla="*/ 360837 h 622774"/>
                <a:gd name="connsiteX8" fmla="*/ 278354 w 349372"/>
                <a:gd name="connsiteY8" fmla="*/ 413224 h 622774"/>
                <a:gd name="connsiteX9" fmla="*/ 259304 w 349372"/>
                <a:gd name="connsiteY9" fmla="*/ 498949 h 622774"/>
                <a:gd name="connsiteX10" fmla="*/ 235491 w 349372"/>
                <a:gd name="connsiteY10" fmla="*/ 551337 h 622774"/>
                <a:gd name="connsiteX11" fmla="*/ 168816 w 349372"/>
                <a:gd name="connsiteY11" fmla="*/ 598962 h 622774"/>
                <a:gd name="connsiteX12" fmla="*/ 92616 w 349372"/>
                <a:gd name="connsiteY12" fmla="*/ 622774 h 622774"/>
                <a:gd name="connsiteX13" fmla="*/ 21179 w 349372"/>
                <a:gd name="connsiteY13" fmla="*/ 598962 h 622774"/>
                <a:gd name="connsiteX14" fmla="*/ 2129 w 349372"/>
                <a:gd name="connsiteY14" fmla="*/ 556099 h 622774"/>
                <a:gd name="connsiteX15" fmla="*/ 6891 w 349372"/>
                <a:gd name="connsiteY15" fmla="*/ 465612 h 622774"/>
                <a:gd name="connsiteX16" fmla="*/ 59279 w 349372"/>
                <a:gd name="connsiteY16" fmla="*/ 346549 h 622774"/>
                <a:gd name="connsiteX17" fmla="*/ 106904 w 349372"/>
                <a:gd name="connsiteY17" fmla="*/ 227487 h 622774"/>
                <a:gd name="connsiteX18" fmla="*/ 130716 w 349372"/>
                <a:gd name="connsiteY18" fmla="*/ 151287 h 622774"/>
                <a:gd name="connsiteX19" fmla="*/ 168816 w 349372"/>
                <a:gd name="connsiteY19" fmla="*/ 17937 h 622774"/>
                <a:gd name="connsiteX20" fmla="*/ 245016 w 349372"/>
                <a:gd name="connsiteY20" fmla="*/ 3649 h 6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372" h="622774">
                  <a:moveTo>
                    <a:pt x="245016" y="3649"/>
                  </a:moveTo>
                  <a:cubicBezTo>
                    <a:pt x="271210" y="6030"/>
                    <a:pt x="309310" y="9999"/>
                    <a:pt x="325979" y="32224"/>
                  </a:cubicBezTo>
                  <a:cubicBezTo>
                    <a:pt x="342648" y="54449"/>
                    <a:pt x="341854" y="115568"/>
                    <a:pt x="345029" y="136999"/>
                  </a:cubicBezTo>
                  <a:cubicBezTo>
                    <a:pt x="348204" y="158430"/>
                    <a:pt x="352966" y="141762"/>
                    <a:pt x="345029" y="160812"/>
                  </a:cubicBezTo>
                  <a:cubicBezTo>
                    <a:pt x="337092" y="179862"/>
                    <a:pt x="307723" y="235424"/>
                    <a:pt x="297404" y="251299"/>
                  </a:cubicBezTo>
                  <a:cubicBezTo>
                    <a:pt x="287085" y="267174"/>
                    <a:pt x="287085" y="245743"/>
                    <a:pt x="283116" y="256062"/>
                  </a:cubicBezTo>
                  <a:cubicBezTo>
                    <a:pt x="279147" y="266381"/>
                    <a:pt x="275178" y="295750"/>
                    <a:pt x="273591" y="313212"/>
                  </a:cubicBezTo>
                  <a:cubicBezTo>
                    <a:pt x="272004" y="330674"/>
                    <a:pt x="272797" y="344168"/>
                    <a:pt x="273591" y="360837"/>
                  </a:cubicBezTo>
                  <a:cubicBezTo>
                    <a:pt x="274385" y="377506"/>
                    <a:pt x="280735" y="390205"/>
                    <a:pt x="278354" y="413224"/>
                  </a:cubicBezTo>
                  <a:cubicBezTo>
                    <a:pt x="275973" y="436243"/>
                    <a:pt x="266448" y="475930"/>
                    <a:pt x="259304" y="498949"/>
                  </a:cubicBezTo>
                  <a:cubicBezTo>
                    <a:pt x="252160" y="521968"/>
                    <a:pt x="250572" y="534668"/>
                    <a:pt x="235491" y="551337"/>
                  </a:cubicBezTo>
                  <a:cubicBezTo>
                    <a:pt x="220410" y="568006"/>
                    <a:pt x="192628" y="587056"/>
                    <a:pt x="168816" y="598962"/>
                  </a:cubicBezTo>
                  <a:cubicBezTo>
                    <a:pt x="145004" y="610868"/>
                    <a:pt x="117222" y="622774"/>
                    <a:pt x="92616" y="622774"/>
                  </a:cubicBezTo>
                  <a:cubicBezTo>
                    <a:pt x="68010" y="622774"/>
                    <a:pt x="36260" y="610075"/>
                    <a:pt x="21179" y="598962"/>
                  </a:cubicBezTo>
                  <a:cubicBezTo>
                    <a:pt x="6098" y="587849"/>
                    <a:pt x="4510" y="578324"/>
                    <a:pt x="2129" y="556099"/>
                  </a:cubicBezTo>
                  <a:cubicBezTo>
                    <a:pt x="-252" y="533874"/>
                    <a:pt x="-2634" y="500537"/>
                    <a:pt x="6891" y="465612"/>
                  </a:cubicBezTo>
                  <a:cubicBezTo>
                    <a:pt x="16416" y="430687"/>
                    <a:pt x="42610" y="386236"/>
                    <a:pt x="59279" y="346549"/>
                  </a:cubicBezTo>
                  <a:cubicBezTo>
                    <a:pt x="75948" y="306862"/>
                    <a:pt x="94998" y="260031"/>
                    <a:pt x="106904" y="227487"/>
                  </a:cubicBezTo>
                  <a:cubicBezTo>
                    <a:pt x="118810" y="194943"/>
                    <a:pt x="120397" y="186212"/>
                    <a:pt x="130716" y="151287"/>
                  </a:cubicBezTo>
                  <a:cubicBezTo>
                    <a:pt x="141035" y="116362"/>
                    <a:pt x="150560" y="44131"/>
                    <a:pt x="168816" y="17937"/>
                  </a:cubicBezTo>
                  <a:cubicBezTo>
                    <a:pt x="187072" y="-8257"/>
                    <a:pt x="218822" y="1268"/>
                    <a:pt x="245016" y="36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4978C55-C328-D407-F4CC-3F1F59E27F4F}"/>
                </a:ext>
              </a:extLst>
            </p:cNvPr>
            <p:cNvSpPr/>
            <p:nvPr/>
          </p:nvSpPr>
          <p:spPr>
            <a:xfrm>
              <a:off x="7555077" y="4361350"/>
              <a:ext cx="899136" cy="2260582"/>
            </a:xfrm>
            <a:custGeom>
              <a:avLst/>
              <a:gdLst>
                <a:gd name="connsiteX0" fmla="*/ 905141 w 987690"/>
                <a:gd name="connsiteY0" fmla="*/ 46672 h 2696464"/>
                <a:gd name="connsiteX1" fmla="*/ 786078 w 987690"/>
                <a:gd name="connsiteY1" fmla="*/ 3810 h 2696464"/>
                <a:gd name="connsiteX2" fmla="*/ 409841 w 987690"/>
                <a:gd name="connsiteY2" fmla="*/ 8572 h 2696464"/>
                <a:gd name="connsiteX3" fmla="*/ 166953 w 987690"/>
                <a:gd name="connsiteY3" fmla="*/ 60960 h 2696464"/>
                <a:gd name="connsiteX4" fmla="*/ 52653 w 987690"/>
                <a:gd name="connsiteY4" fmla="*/ 137160 h 2696464"/>
                <a:gd name="connsiteX5" fmla="*/ 28841 w 987690"/>
                <a:gd name="connsiteY5" fmla="*/ 284797 h 2696464"/>
                <a:gd name="connsiteX6" fmla="*/ 266 w 987690"/>
                <a:gd name="connsiteY6" fmla="*/ 513397 h 2696464"/>
                <a:gd name="connsiteX7" fmla="*/ 14553 w 987690"/>
                <a:gd name="connsiteY7" fmla="*/ 589597 h 2696464"/>
                <a:gd name="connsiteX8" fmla="*/ 14553 w 987690"/>
                <a:gd name="connsiteY8" fmla="*/ 661035 h 2696464"/>
                <a:gd name="connsiteX9" fmla="*/ 28841 w 987690"/>
                <a:gd name="connsiteY9" fmla="*/ 761047 h 2696464"/>
                <a:gd name="connsiteX10" fmla="*/ 38366 w 987690"/>
                <a:gd name="connsiteY10" fmla="*/ 861060 h 2696464"/>
                <a:gd name="connsiteX11" fmla="*/ 43128 w 987690"/>
                <a:gd name="connsiteY11" fmla="*/ 956310 h 2696464"/>
                <a:gd name="connsiteX12" fmla="*/ 52653 w 987690"/>
                <a:gd name="connsiteY12" fmla="*/ 1046797 h 2696464"/>
                <a:gd name="connsiteX13" fmla="*/ 38366 w 987690"/>
                <a:gd name="connsiteY13" fmla="*/ 1122997 h 2696464"/>
                <a:gd name="connsiteX14" fmla="*/ 66941 w 987690"/>
                <a:gd name="connsiteY14" fmla="*/ 1175385 h 2696464"/>
                <a:gd name="connsiteX15" fmla="*/ 76466 w 987690"/>
                <a:gd name="connsiteY15" fmla="*/ 1265872 h 2696464"/>
                <a:gd name="connsiteX16" fmla="*/ 43128 w 987690"/>
                <a:gd name="connsiteY16" fmla="*/ 1389697 h 2696464"/>
                <a:gd name="connsiteX17" fmla="*/ 47891 w 987690"/>
                <a:gd name="connsiteY17" fmla="*/ 1442085 h 2696464"/>
                <a:gd name="connsiteX18" fmla="*/ 28841 w 987690"/>
                <a:gd name="connsiteY18" fmla="*/ 1537335 h 2696464"/>
                <a:gd name="connsiteX19" fmla="*/ 19316 w 987690"/>
                <a:gd name="connsiteY19" fmla="*/ 1642110 h 2696464"/>
                <a:gd name="connsiteX20" fmla="*/ 38366 w 987690"/>
                <a:gd name="connsiteY20" fmla="*/ 1780222 h 2696464"/>
                <a:gd name="connsiteX21" fmla="*/ 38366 w 987690"/>
                <a:gd name="connsiteY21" fmla="*/ 1942147 h 2696464"/>
                <a:gd name="connsiteX22" fmla="*/ 52653 w 987690"/>
                <a:gd name="connsiteY22" fmla="*/ 2042160 h 2696464"/>
                <a:gd name="connsiteX23" fmla="*/ 43128 w 987690"/>
                <a:gd name="connsiteY23" fmla="*/ 2085022 h 2696464"/>
                <a:gd name="connsiteX24" fmla="*/ 76466 w 987690"/>
                <a:gd name="connsiteY24" fmla="*/ 2189797 h 2696464"/>
                <a:gd name="connsiteX25" fmla="*/ 109803 w 987690"/>
                <a:gd name="connsiteY25" fmla="*/ 2299335 h 2696464"/>
                <a:gd name="connsiteX26" fmla="*/ 166953 w 987690"/>
                <a:gd name="connsiteY26" fmla="*/ 2337435 h 2696464"/>
                <a:gd name="connsiteX27" fmla="*/ 243153 w 987690"/>
                <a:gd name="connsiteY27" fmla="*/ 2246947 h 2696464"/>
                <a:gd name="connsiteX28" fmla="*/ 300303 w 987690"/>
                <a:gd name="connsiteY28" fmla="*/ 2142172 h 2696464"/>
                <a:gd name="connsiteX29" fmla="*/ 295541 w 987690"/>
                <a:gd name="connsiteY29" fmla="*/ 2032635 h 2696464"/>
                <a:gd name="connsiteX30" fmla="*/ 319353 w 987690"/>
                <a:gd name="connsiteY30" fmla="*/ 1842135 h 2696464"/>
                <a:gd name="connsiteX31" fmla="*/ 328878 w 987690"/>
                <a:gd name="connsiteY31" fmla="*/ 1723072 h 2696464"/>
                <a:gd name="connsiteX32" fmla="*/ 328878 w 987690"/>
                <a:gd name="connsiteY32" fmla="*/ 1604010 h 2696464"/>
                <a:gd name="connsiteX33" fmla="*/ 343166 w 987690"/>
                <a:gd name="connsiteY33" fmla="*/ 1503997 h 2696464"/>
                <a:gd name="connsiteX34" fmla="*/ 362216 w 987690"/>
                <a:gd name="connsiteY34" fmla="*/ 1475422 h 2696464"/>
                <a:gd name="connsiteX35" fmla="*/ 366978 w 987690"/>
                <a:gd name="connsiteY35" fmla="*/ 1432560 h 2696464"/>
                <a:gd name="connsiteX36" fmla="*/ 381266 w 987690"/>
                <a:gd name="connsiteY36" fmla="*/ 1418272 h 2696464"/>
                <a:gd name="connsiteX37" fmla="*/ 362216 w 987690"/>
                <a:gd name="connsiteY37" fmla="*/ 1337310 h 2696464"/>
                <a:gd name="connsiteX38" fmla="*/ 390791 w 987690"/>
                <a:gd name="connsiteY38" fmla="*/ 1237297 h 2696464"/>
                <a:gd name="connsiteX39" fmla="*/ 419366 w 987690"/>
                <a:gd name="connsiteY39" fmla="*/ 1199197 h 2696464"/>
                <a:gd name="connsiteX40" fmla="*/ 419366 w 987690"/>
                <a:gd name="connsiteY40" fmla="*/ 1046797 h 2696464"/>
                <a:gd name="connsiteX41" fmla="*/ 438416 w 987690"/>
                <a:gd name="connsiteY41" fmla="*/ 994410 h 2696464"/>
                <a:gd name="connsiteX42" fmla="*/ 443178 w 987690"/>
                <a:gd name="connsiteY42" fmla="*/ 899160 h 2696464"/>
                <a:gd name="connsiteX43" fmla="*/ 462228 w 987690"/>
                <a:gd name="connsiteY43" fmla="*/ 822960 h 2696464"/>
                <a:gd name="connsiteX44" fmla="*/ 481278 w 987690"/>
                <a:gd name="connsiteY44" fmla="*/ 784860 h 2696464"/>
                <a:gd name="connsiteX45" fmla="*/ 486041 w 987690"/>
                <a:gd name="connsiteY45" fmla="*/ 913447 h 2696464"/>
                <a:gd name="connsiteX46" fmla="*/ 509853 w 987690"/>
                <a:gd name="connsiteY46" fmla="*/ 1027747 h 2696464"/>
                <a:gd name="connsiteX47" fmla="*/ 519378 w 987690"/>
                <a:gd name="connsiteY47" fmla="*/ 1127760 h 2696464"/>
                <a:gd name="connsiteX48" fmla="*/ 500328 w 987690"/>
                <a:gd name="connsiteY48" fmla="*/ 1284922 h 2696464"/>
                <a:gd name="connsiteX49" fmla="*/ 519378 w 987690"/>
                <a:gd name="connsiteY49" fmla="*/ 1323022 h 2696464"/>
                <a:gd name="connsiteX50" fmla="*/ 514616 w 987690"/>
                <a:gd name="connsiteY50" fmla="*/ 1437322 h 2696464"/>
                <a:gd name="connsiteX51" fmla="*/ 509853 w 987690"/>
                <a:gd name="connsiteY51" fmla="*/ 1503997 h 2696464"/>
                <a:gd name="connsiteX52" fmla="*/ 538428 w 987690"/>
                <a:gd name="connsiteY52" fmla="*/ 1556385 h 2696464"/>
                <a:gd name="connsiteX53" fmla="*/ 524141 w 987690"/>
                <a:gd name="connsiteY53" fmla="*/ 1637347 h 2696464"/>
                <a:gd name="connsiteX54" fmla="*/ 543191 w 987690"/>
                <a:gd name="connsiteY54" fmla="*/ 1718310 h 2696464"/>
                <a:gd name="connsiteX55" fmla="*/ 519378 w 987690"/>
                <a:gd name="connsiteY55" fmla="*/ 1799272 h 2696464"/>
                <a:gd name="connsiteX56" fmla="*/ 514616 w 987690"/>
                <a:gd name="connsiteY56" fmla="*/ 2004060 h 2696464"/>
                <a:gd name="connsiteX57" fmla="*/ 486041 w 987690"/>
                <a:gd name="connsiteY57" fmla="*/ 2170747 h 2696464"/>
                <a:gd name="connsiteX58" fmla="*/ 481278 w 987690"/>
                <a:gd name="connsiteY58" fmla="*/ 2256472 h 2696464"/>
                <a:gd name="connsiteX59" fmla="*/ 514616 w 987690"/>
                <a:gd name="connsiteY59" fmla="*/ 2351722 h 2696464"/>
                <a:gd name="connsiteX60" fmla="*/ 524141 w 987690"/>
                <a:gd name="connsiteY60" fmla="*/ 2385060 h 2696464"/>
                <a:gd name="connsiteX61" fmla="*/ 462228 w 987690"/>
                <a:gd name="connsiteY61" fmla="*/ 2475547 h 2696464"/>
                <a:gd name="connsiteX62" fmla="*/ 428891 w 987690"/>
                <a:gd name="connsiteY62" fmla="*/ 2513647 h 2696464"/>
                <a:gd name="connsiteX63" fmla="*/ 457466 w 987690"/>
                <a:gd name="connsiteY63" fmla="*/ 2570797 h 2696464"/>
                <a:gd name="connsiteX64" fmla="*/ 438416 w 987690"/>
                <a:gd name="connsiteY64" fmla="*/ 2642235 h 2696464"/>
                <a:gd name="connsiteX65" fmla="*/ 505091 w 987690"/>
                <a:gd name="connsiteY65" fmla="*/ 2651760 h 2696464"/>
                <a:gd name="connsiteX66" fmla="*/ 614628 w 987690"/>
                <a:gd name="connsiteY66" fmla="*/ 2675572 h 2696464"/>
                <a:gd name="connsiteX67" fmla="*/ 690828 w 987690"/>
                <a:gd name="connsiteY67" fmla="*/ 2694622 h 2696464"/>
                <a:gd name="connsiteX68" fmla="*/ 743216 w 987690"/>
                <a:gd name="connsiteY68" fmla="*/ 2627947 h 2696464"/>
                <a:gd name="connsiteX69" fmla="*/ 757503 w 987690"/>
                <a:gd name="connsiteY69" fmla="*/ 2532697 h 2696464"/>
                <a:gd name="connsiteX70" fmla="*/ 743216 w 987690"/>
                <a:gd name="connsiteY70" fmla="*/ 2485072 h 2696464"/>
                <a:gd name="connsiteX71" fmla="*/ 743216 w 987690"/>
                <a:gd name="connsiteY71" fmla="*/ 2437447 h 2696464"/>
                <a:gd name="connsiteX72" fmla="*/ 795603 w 987690"/>
                <a:gd name="connsiteY72" fmla="*/ 2356485 h 2696464"/>
                <a:gd name="connsiteX73" fmla="*/ 809891 w 987690"/>
                <a:gd name="connsiteY73" fmla="*/ 2223135 h 2696464"/>
                <a:gd name="connsiteX74" fmla="*/ 819416 w 987690"/>
                <a:gd name="connsiteY74" fmla="*/ 2094547 h 2696464"/>
                <a:gd name="connsiteX75" fmla="*/ 838466 w 987690"/>
                <a:gd name="connsiteY75" fmla="*/ 1913572 h 2696464"/>
                <a:gd name="connsiteX76" fmla="*/ 862278 w 987690"/>
                <a:gd name="connsiteY76" fmla="*/ 1699260 h 2696464"/>
                <a:gd name="connsiteX77" fmla="*/ 857516 w 987690"/>
                <a:gd name="connsiteY77" fmla="*/ 1608772 h 2696464"/>
                <a:gd name="connsiteX78" fmla="*/ 871803 w 987690"/>
                <a:gd name="connsiteY78" fmla="*/ 1484947 h 2696464"/>
                <a:gd name="connsiteX79" fmla="*/ 895616 w 987690"/>
                <a:gd name="connsiteY79" fmla="*/ 1170622 h 2696464"/>
                <a:gd name="connsiteX80" fmla="*/ 924191 w 987690"/>
                <a:gd name="connsiteY80" fmla="*/ 908685 h 2696464"/>
                <a:gd name="connsiteX81" fmla="*/ 914666 w 987690"/>
                <a:gd name="connsiteY81" fmla="*/ 780097 h 2696464"/>
                <a:gd name="connsiteX82" fmla="*/ 948003 w 987690"/>
                <a:gd name="connsiteY82" fmla="*/ 613410 h 2696464"/>
                <a:gd name="connsiteX83" fmla="*/ 981341 w 987690"/>
                <a:gd name="connsiteY83" fmla="*/ 441960 h 2696464"/>
                <a:gd name="connsiteX84" fmla="*/ 981341 w 987690"/>
                <a:gd name="connsiteY84" fmla="*/ 337185 h 2696464"/>
                <a:gd name="connsiteX85" fmla="*/ 981341 w 987690"/>
                <a:gd name="connsiteY85" fmla="*/ 137160 h 2696464"/>
                <a:gd name="connsiteX86" fmla="*/ 905141 w 987690"/>
                <a:gd name="connsiteY86" fmla="*/ 46672 h 269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87690" h="2696464">
                  <a:moveTo>
                    <a:pt x="905141" y="46672"/>
                  </a:moveTo>
                  <a:cubicBezTo>
                    <a:pt x="872597" y="24447"/>
                    <a:pt x="868628" y="10160"/>
                    <a:pt x="786078" y="3810"/>
                  </a:cubicBezTo>
                  <a:cubicBezTo>
                    <a:pt x="703528" y="-2540"/>
                    <a:pt x="513028" y="-953"/>
                    <a:pt x="409841" y="8572"/>
                  </a:cubicBezTo>
                  <a:cubicBezTo>
                    <a:pt x="306654" y="18097"/>
                    <a:pt x="226484" y="39529"/>
                    <a:pt x="166953" y="60960"/>
                  </a:cubicBezTo>
                  <a:cubicBezTo>
                    <a:pt x="107422" y="82391"/>
                    <a:pt x="75672" y="99854"/>
                    <a:pt x="52653" y="137160"/>
                  </a:cubicBezTo>
                  <a:cubicBezTo>
                    <a:pt x="29634" y="174466"/>
                    <a:pt x="37572" y="222091"/>
                    <a:pt x="28841" y="284797"/>
                  </a:cubicBezTo>
                  <a:cubicBezTo>
                    <a:pt x="20110" y="347503"/>
                    <a:pt x="2647" y="462597"/>
                    <a:pt x="266" y="513397"/>
                  </a:cubicBezTo>
                  <a:cubicBezTo>
                    <a:pt x="-2115" y="564197"/>
                    <a:pt x="12172" y="564991"/>
                    <a:pt x="14553" y="589597"/>
                  </a:cubicBezTo>
                  <a:cubicBezTo>
                    <a:pt x="16934" y="614203"/>
                    <a:pt x="12172" y="632460"/>
                    <a:pt x="14553" y="661035"/>
                  </a:cubicBezTo>
                  <a:cubicBezTo>
                    <a:pt x="16934" y="689610"/>
                    <a:pt x="24872" y="727710"/>
                    <a:pt x="28841" y="761047"/>
                  </a:cubicBezTo>
                  <a:cubicBezTo>
                    <a:pt x="32810" y="794384"/>
                    <a:pt x="35985" y="828516"/>
                    <a:pt x="38366" y="861060"/>
                  </a:cubicBezTo>
                  <a:cubicBezTo>
                    <a:pt x="40747" y="893604"/>
                    <a:pt x="40747" y="925354"/>
                    <a:pt x="43128" y="956310"/>
                  </a:cubicBezTo>
                  <a:cubicBezTo>
                    <a:pt x="45509" y="987266"/>
                    <a:pt x="53447" y="1019016"/>
                    <a:pt x="52653" y="1046797"/>
                  </a:cubicBezTo>
                  <a:cubicBezTo>
                    <a:pt x="51859" y="1074578"/>
                    <a:pt x="35985" y="1101566"/>
                    <a:pt x="38366" y="1122997"/>
                  </a:cubicBezTo>
                  <a:cubicBezTo>
                    <a:pt x="40747" y="1144428"/>
                    <a:pt x="60591" y="1151573"/>
                    <a:pt x="66941" y="1175385"/>
                  </a:cubicBezTo>
                  <a:cubicBezTo>
                    <a:pt x="73291" y="1199197"/>
                    <a:pt x="80435" y="1230153"/>
                    <a:pt x="76466" y="1265872"/>
                  </a:cubicBezTo>
                  <a:cubicBezTo>
                    <a:pt x="72497" y="1301591"/>
                    <a:pt x="47890" y="1360328"/>
                    <a:pt x="43128" y="1389697"/>
                  </a:cubicBezTo>
                  <a:cubicBezTo>
                    <a:pt x="38366" y="1419066"/>
                    <a:pt x="50272" y="1417479"/>
                    <a:pt x="47891" y="1442085"/>
                  </a:cubicBezTo>
                  <a:cubicBezTo>
                    <a:pt x="45510" y="1466691"/>
                    <a:pt x="33603" y="1503998"/>
                    <a:pt x="28841" y="1537335"/>
                  </a:cubicBezTo>
                  <a:cubicBezTo>
                    <a:pt x="24079" y="1570672"/>
                    <a:pt x="17729" y="1601629"/>
                    <a:pt x="19316" y="1642110"/>
                  </a:cubicBezTo>
                  <a:cubicBezTo>
                    <a:pt x="20903" y="1682591"/>
                    <a:pt x="35191" y="1730216"/>
                    <a:pt x="38366" y="1780222"/>
                  </a:cubicBezTo>
                  <a:cubicBezTo>
                    <a:pt x="41541" y="1830228"/>
                    <a:pt x="35985" y="1898491"/>
                    <a:pt x="38366" y="1942147"/>
                  </a:cubicBezTo>
                  <a:cubicBezTo>
                    <a:pt x="40747" y="1985803"/>
                    <a:pt x="51859" y="2018348"/>
                    <a:pt x="52653" y="2042160"/>
                  </a:cubicBezTo>
                  <a:cubicBezTo>
                    <a:pt x="53447" y="2065972"/>
                    <a:pt x="39159" y="2060416"/>
                    <a:pt x="43128" y="2085022"/>
                  </a:cubicBezTo>
                  <a:cubicBezTo>
                    <a:pt x="47097" y="2109628"/>
                    <a:pt x="65353" y="2154078"/>
                    <a:pt x="76466" y="2189797"/>
                  </a:cubicBezTo>
                  <a:cubicBezTo>
                    <a:pt x="87578" y="2225516"/>
                    <a:pt x="94722" y="2274729"/>
                    <a:pt x="109803" y="2299335"/>
                  </a:cubicBezTo>
                  <a:cubicBezTo>
                    <a:pt x="124884" y="2323941"/>
                    <a:pt x="144728" y="2346166"/>
                    <a:pt x="166953" y="2337435"/>
                  </a:cubicBezTo>
                  <a:cubicBezTo>
                    <a:pt x="189178" y="2328704"/>
                    <a:pt x="220928" y="2279491"/>
                    <a:pt x="243153" y="2246947"/>
                  </a:cubicBezTo>
                  <a:cubicBezTo>
                    <a:pt x="265378" y="2214403"/>
                    <a:pt x="291572" y="2177891"/>
                    <a:pt x="300303" y="2142172"/>
                  </a:cubicBezTo>
                  <a:cubicBezTo>
                    <a:pt x="309034" y="2106453"/>
                    <a:pt x="292366" y="2082641"/>
                    <a:pt x="295541" y="2032635"/>
                  </a:cubicBezTo>
                  <a:cubicBezTo>
                    <a:pt x="298716" y="1982629"/>
                    <a:pt x="313797" y="1893729"/>
                    <a:pt x="319353" y="1842135"/>
                  </a:cubicBezTo>
                  <a:cubicBezTo>
                    <a:pt x="324909" y="1790541"/>
                    <a:pt x="327291" y="1762759"/>
                    <a:pt x="328878" y="1723072"/>
                  </a:cubicBezTo>
                  <a:cubicBezTo>
                    <a:pt x="330465" y="1683385"/>
                    <a:pt x="326497" y="1640522"/>
                    <a:pt x="328878" y="1604010"/>
                  </a:cubicBezTo>
                  <a:cubicBezTo>
                    <a:pt x="331259" y="1567498"/>
                    <a:pt x="337610" y="1525428"/>
                    <a:pt x="343166" y="1503997"/>
                  </a:cubicBezTo>
                  <a:cubicBezTo>
                    <a:pt x="348722" y="1482566"/>
                    <a:pt x="358247" y="1487328"/>
                    <a:pt x="362216" y="1475422"/>
                  </a:cubicBezTo>
                  <a:cubicBezTo>
                    <a:pt x="366185" y="1463516"/>
                    <a:pt x="363803" y="1442085"/>
                    <a:pt x="366978" y="1432560"/>
                  </a:cubicBezTo>
                  <a:cubicBezTo>
                    <a:pt x="370153" y="1423035"/>
                    <a:pt x="382060" y="1434147"/>
                    <a:pt x="381266" y="1418272"/>
                  </a:cubicBezTo>
                  <a:cubicBezTo>
                    <a:pt x="380472" y="1402397"/>
                    <a:pt x="360629" y="1367472"/>
                    <a:pt x="362216" y="1337310"/>
                  </a:cubicBezTo>
                  <a:cubicBezTo>
                    <a:pt x="363803" y="1307148"/>
                    <a:pt x="381266" y="1260316"/>
                    <a:pt x="390791" y="1237297"/>
                  </a:cubicBezTo>
                  <a:cubicBezTo>
                    <a:pt x="400316" y="1214278"/>
                    <a:pt x="414604" y="1230947"/>
                    <a:pt x="419366" y="1199197"/>
                  </a:cubicBezTo>
                  <a:cubicBezTo>
                    <a:pt x="424128" y="1167447"/>
                    <a:pt x="416191" y="1080928"/>
                    <a:pt x="419366" y="1046797"/>
                  </a:cubicBezTo>
                  <a:cubicBezTo>
                    <a:pt x="422541" y="1012666"/>
                    <a:pt x="434447" y="1019016"/>
                    <a:pt x="438416" y="994410"/>
                  </a:cubicBezTo>
                  <a:cubicBezTo>
                    <a:pt x="442385" y="969804"/>
                    <a:pt x="439209" y="927735"/>
                    <a:pt x="443178" y="899160"/>
                  </a:cubicBezTo>
                  <a:cubicBezTo>
                    <a:pt x="447147" y="870585"/>
                    <a:pt x="455878" y="842010"/>
                    <a:pt x="462228" y="822960"/>
                  </a:cubicBezTo>
                  <a:cubicBezTo>
                    <a:pt x="468578" y="803910"/>
                    <a:pt x="477309" y="769779"/>
                    <a:pt x="481278" y="784860"/>
                  </a:cubicBezTo>
                  <a:cubicBezTo>
                    <a:pt x="485247" y="799941"/>
                    <a:pt x="481279" y="872966"/>
                    <a:pt x="486041" y="913447"/>
                  </a:cubicBezTo>
                  <a:cubicBezTo>
                    <a:pt x="490803" y="953928"/>
                    <a:pt x="504297" y="992028"/>
                    <a:pt x="509853" y="1027747"/>
                  </a:cubicBezTo>
                  <a:cubicBezTo>
                    <a:pt x="515409" y="1063466"/>
                    <a:pt x="520965" y="1084898"/>
                    <a:pt x="519378" y="1127760"/>
                  </a:cubicBezTo>
                  <a:cubicBezTo>
                    <a:pt x="517791" y="1170622"/>
                    <a:pt x="500328" y="1252378"/>
                    <a:pt x="500328" y="1284922"/>
                  </a:cubicBezTo>
                  <a:cubicBezTo>
                    <a:pt x="500328" y="1317466"/>
                    <a:pt x="516997" y="1297622"/>
                    <a:pt x="519378" y="1323022"/>
                  </a:cubicBezTo>
                  <a:cubicBezTo>
                    <a:pt x="521759" y="1348422"/>
                    <a:pt x="516203" y="1407160"/>
                    <a:pt x="514616" y="1437322"/>
                  </a:cubicBezTo>
                  <a:cubicBezTo>
                    <a:pt x="513029" y="1467484"/>
                    <a:pt x="505884" y="1484153"/>
                    <a:pt x="509853" y="1503997"/>
                  </a:cubicBezTo>
                  <a:cubicBezTo>
                    <a:pt x="513822" y="1523841"/>
                    <a:pt x="536047" y="1534160"/>
                    <a:pt x="538428" y="1556385"/>
                  </a:cubicBezTo>
                  <a:cubicBezTo>
                    <a:pt x="540809" y="1578610"/>
                    <a:pt x="523347" y="1610360"/>
                    <a:pt x="524141" y="1637347"/>
                  </a:cubicBezTo>
                  <a:cubicBezTo>
                    <a:pt x="524935" y="1664334"/>
                    <a:pt x="543985" y="1691323"/>
                    <a:pt x="543191" y="1718310"/>
                  </a:cubicBezTo>
                  <a:cubicBezTo>
                    <a:pt x="542397" y="1745297"/>
                    <a:pt x="524140" y="1751647"/>
                    <a:pt x="519378" y="1799272"/>
                  </a:cubicBezTo>
                  <a:cubicBezTo>
                    <a:pt x="514616" y="1846897"/>
                    <a:pt x="520172" y="1942147"/>
                    <a:pt x="514616" y="2004060"/>
                  </a:cubicBezTo>
                  <a:cubicBezTo>
                    <a:pt x="509060" y="2065973"/>
                    <a:pt x="491597" y="2128678"/>
                    <a:pt x="486041" y="2170747"/>
                  </a:cubicBezTo>
                  <a:cubicBezTo>
                    <a:pt x="480485" y="2212816"/>
                    <a:pt x="476515" y="2226310"/>
                    <a:pt x="481278" y="2256472"/>
                  </a:cubicBezTo>
                  <a:cubicBezTo>
                    <a:pt x="486040" y="2286635"/>
                    <a:pt x="507472" y="2330291"/>
                    <a:pt x="514616" y="2351722"/>
                  </a:cubicBezTo>
                  <a:cubicBezTo>
                    <a:pt x="521760" y="2373153"/>
                    <a:pt x="532872" y="2364422"/>
                    <a:pt x="524141" y="2385060"/>
                  </a:cubicBezTo>
                  <a:cubicBezTo>
                    <a:pt x="515410" y="2405698"/>
                    <a:pt x="478103" y="2454116"/>
                    <a:pt x="462228" y="2475547"/>
                  </a:cubicBezTo>
                  <a:cubicBezTo>
                    <a:pt x="446353" y="2496978"/>
                    <a:pt x="429685" y="2497772"/>
                    <a:pt x="428891" y="2513647"/>
                  </a:cubicBezTo>
                  <a:cubicBezTo>
                    <a:pt x="428097" y="2529522"/>
                    <a:pt x="455878" y="2549366"/>
                    <a:pt x="457466" y="2570797"/>
                  </a:cubicBezTo>
                  <a:cubicBezTo>
                    <a:pt x="459054" y="2592228"/>
                    <a:pt x="430479" y="2628741"/>
                    <a:pt x="438416" y="2642235"/>
                  </a:cubicBezTo>
                  <a:cubicBezTo>
                    <a:pt x="446353" y="2655729"/>
                    <a:pt x="475722" y="2646204"/>
                    <a:pt x="505091" y="2651760"/>
                  </a:cubicBezTo>
                  <a:cubicBezTo>
                    <a:pt x="534460" y="2657316"/>
                    <a:pt x="583672" y="2668428"/>
                    <a:pt x="614628" y="2675572"/>
                  </a:cubicBezTo>
                  <a:cubicBezTo>
                    <a:pt x="645584" y="2682716"/>
                    <a:pt x="669397" y="2702559"/>
                    <a:pt x="690828" y="2694622"/>
                  </a:cubicBezTo>
                  <a:cubicBezTo>
                    <a:pt x="712259" y="2686685"/>
                    <a:pt x="732104" y="2654934"/>
                    <a:pt x="743216" y="2627947"/>
                  </a:cubicBezTo>
                  <a:cubicBezTo>
                    <a:pt x="754328" y="2600960"/>
                    <a:pt x="757503" y="2556509"/>
                    <a:pt x="757503" y="2532697"/>
                  </a:cubicBezTo>
                  <a:cubicBezTo>
                    <a:pt x="757503" y="2508885"/>
                    <a:pt x="745597" y="2500947"/>
                    <a:pt x="743216" y="2485072"/>
                  </a:cubicBezTo>
                  <a:cubicBezTo>
                    <a:pt x="740835" y="2469197"/>
                    <a:pt x="734485" y="2458878"/>
                    <a:pt x="743216" y="2437447"/>
                  </a:cubicBezTo>
                  <a:cubicBezTo>
                    <a:pt x="751947" y="2416016"/>
                    <a:pt x="784490" y="2392204"/>
                    <a:pt x="795603" y="2356485"/>
                  </a:cubicBezTo>
                  <a:cubicBezTo>
                    <a:pt x="806715" y="2320766"/>
                    <a:pt x="805922" y="2266791"/>
                    <a:pt x="809891" y="2223135"/>
                  </a:cubicBezTo>
                  <a:cubicBezTo>
                    <a:pt x="813860" y="2179479"/>
                    <a:pt x="814654" y="2146141"/>
                    <a:pt x="819416" y="2094547"/>
                  </a:cubicBezTo>
                  <a:cubicBezTo>
                    <a:pt x="824178" y="2042953"/>
                    <a:pt x="831322" y="1979453"/>
                    <a:pt x="838466" y="1913572"/>
                  </a:cubicBezTo>
                  <a:cubicBezTo>
                    <a:pt x="845610" y="1847691"/>
                    <a:pt x="859103" y="1750060"/>
                    <a:pt x="862278" y="1699260"/>
                  </a:cubicBezTo>
                  <a:cubicBezTo>
                    <a:pt x="865453" y="1648460"/>
                    <a:pt x="855929" y="1644491"/>
                    <a:pt x="857516" y="1608772"/>
                  </a:cubicBezTo>
                  <a:cubicBezTo>
                    <a:pt x="859103" y="1573053"/>
                    <a:pt x="865453" y="1557972"/>
                    <a:pt x="871803" y="1484947"/>
                  </a:cubicBezTo>
                  <a:cubicBezTo>
                    <a:pt x="878153" y="1411922"/>
                    <a:pt x="886885" y="1266665"/>
                    <a:pt x="895616" y="1170622"/>
                  </a:cubicBezTo>
                  <a:cubicBezTo>
                    <a:pt x="904347" y="1074579"/>
                    <a:pt x="921016" y="973773"/>
                    <a:pt x="924191" y="908685"/>
                  </a:cubicBezTo>
                  <a:cubicBezTo>
                    <a:pt x="927366" y="843598"/>
                    <a:pt x="910697" y="829309"/>
                    <a:pt x="914666" y="780097"/>
                  </a:cubicBezTo>
                  <a:cubicBezTo>
                    <a:pt x="918635" y="730885"/>
                    <a:pt x="936891" y="669766"/>
                    <a:pt x="948003" y="613410"/>
                  </a:cubicBezTo>
                  <a:cubicBezTo>
                    <a:pt x="959115" y="557054"/>
                    <a:pt x="975785" y="487998"/>
                    <a:pt x="981341" y="441960"/>
                  </a:cubicBezTo>
                  <a:cubicBezTo>
                    <a:pt x="986897" y="395923"/>
                    <a:pt x="981341" y="337185"/>
                    <a:pt x="981341" y="337185"/>
                  </a:cubicBezTo>
                  <a:cubicBezTo>
                    <a:pt x="981341" y="286385"/>
                    <a:pt x="995628" y="189547"/>
                    <a:pt x="981341" y="137160"/>
                  </a:cubicBezTo>
                  <a:cubicBezTo>
                    <a:pt x="967054" y="84773"/>
                    <a:pt x="937685" y="68897"/>
                    <a:pt x="905141" y="4667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8B00D0A-CE71-C9B2-D26F-74477D40B357}"/>
                </a:ext>
              </a:extLst>
            </p:cNvPr>
            <p:cNvSpPr/>
            <p:nvPr/>
          </p:nvSpPr>
          <p:spPr>
            <a:xfrm>
              <a:off x="7222050" y="2122467"/>
              <a:ext cx="311628" cy="627483"/>
            </a:xfrm>
            <a:custGeom>
              <a:avLst/>
              <a:gdLst>
                <a:gd name="connsiteX0" fmla="*/ 108599 w 342320"/>
                <a:gd name="connsiteY0" fmla="*/ 748119 h 748473"/>
                <a:gd name="connsiteX1" fmla="*/ 154319 w 342320"/>
                <a:gd name="connsiteY1" fmla="*/ 529679 h 748473"/>
                <a:gd name="connsiteX2" fmla="*/ 149239 w 342320"/>
                <a:gd name="connsiteY2" fmla="*/ 443319 h 748473"/>
                <a:gd name="connsiteX3" fmla="*/ 159399 w 342320"/>
                <a:gd name="connsiteY3" fmla="*/ 377279 h 748473"/>
                <a:gd name="connsiteX4" fmla="*/ 179719 w 342320"/>
                <a:gd name="connsiteY4" fmla="*/ 341719 h 748473"/>
                <a:gd name="connsiteX5" fmla="*/ 210199 w 342320"/>
                <a:gd name="connsiteY5" fmla="*/ 301079 h 748473"/>
                <a:gd name="connsiteX6" fmla="*/ 230519 w 342320"/>
                <a:gd name="connsiteY6" fmla="*/ 295999 h 748473"/>
                <a:gd name="connsiteX7" fmla="*/ 276239 w 342320"/>
                <a:gd name="connsiteY7" fmla="*/ 255359 h 748473"/>
                <a:gd name="connsiteX8" fmla="*/ 306719 w 342320"/>
                <a:gd name="connsiteY8" fmla="*/ 219799 h 748473"/>
                <a:gd name="connsiteX9" fmla="*/ 337199 w 342320"/>
                <a:gd name="connsiteY9" fmla="*/ 148679 h 748473"/>
                <a:gd name="connsiteX10" fmla="*/ 342279 w 342320"/>
                <a:gd name="connsiteY10" fmla="*/ 87719 h 748473"/>
                <a:gd name="connsiteX11" fmla="*/ 337199 w 342320"/>
                <a:gd name="connsiteY11" fmla="*/ 67399 h 748473"/>
                <a:gd name="connsiteX12" fmla="*/ 311799 w 342320"/>
                <a:gd name="connsiteY12" fmla="*/ 52159 h 748473"/>
                <a:gd name="connsiteX13" fmla="*/ 281319 w 342320"/>
                <a:gd name="connsiteY13" fmla="*/ 21679 h 748473"/>
                <a:gd name="connsiteX14" fmla="*/ 260999 w 342320"/>
                <a:gd name="connsiteY14" fmla="*/ 16599 h 748473"/>
                <a:gd name="connsiteX15" fmla="*/ 225439 w 342320"/>
                <a:gd name="connsiteY15" fmla="*/ 16599 h 748473"/>
                <a:gd name="connsiteX16" fmla="*/ 154319 w 342320"/>
                <a:gd name="connsiteY16" fmla="*/ 6439 h 748473"/>
                <a:gd name="connsiteX17" fmla="*/ 113679 w 342320"/>
                <a:gd name="connsiteY17" fmla="*/ 1359 h 748473"/>
                <a:gd name="connsiteX18" fmla="*/ 93359 w 342320"/>
                <a:gd name="connsiteY18" fmla="*/ 31839 h 748473"/>
                <a:gd name="connsiteX19" fmla="*/ 93359 w 342320"/>
                <a:gd name="connsiteY19" fmla="*/ 67399 h 748473"/>
                <a:gd name="connsiteX20" fmla="*/ 78119 w 342320"/>
                <a:gd name="connsiteY20" fmla="*/ 123279 h 748473"/>
                <a:gd name="connsiteX21" fmla="*/ 47639 w 342320"/>
                <a:gd name="connsiteY21" fmla="*/ 168999 h 748473"/>
                <a:gd name="connsiteX22" fmla="*/ 37479 w 342320"/>
                <a:gd name="connsiteY22" fmla="*/ 265519 h 748473"/>
                <a:gd name="connsiteX23" fmla="*/ 22239 w 342320"/>
                <a:gd name="connsiteY23" fmla="*/ 321399 h 748473"/>
                <a:gd name="connsiteX24" fmla="*/ 6999 w 342320"/>
                <a:gd name="connsiteY24" fmla="*/ 397599 h 748473"/>
                <a:gd name="connsiteX25" fmla="*/ 6999 w 342320"/>
                <a:gd name="connsiteY25" fmla="*/ 473799 h 748473"/>
                <a:gd name="connsiteX26" fmla="*/ 108599 w 342320"/>
                <a:gd name="connsiteY26" fmla="*/ 748119 h 7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2320" h="748473">
                  <a:moveTo>
                    <a:pt x="108599" y="748119"/>
                  </a:moveTo>
                  <a:cubicBezTo>
                    <a:pt x="133152" y="757432"/>
                    <a:pt x="147546" y="580479"/>
                    <a:pt x="154319" y="529679"/>
                  </a:cubicBezTo>
                  <a:cubicBezTo>
                    <a:pt x="161092" y="478879"/>
                    <a:pt x="148392" y="468719"/>
                    <a:pt x="149239" y="443319"/>
                  </a:cubicBezTo>
                  <a:cubicBezTo>
                    <a:pt x="150086" y="417919"/>
                    <a:pt x="154319" y="394212"/>
                    <a:pt x="159399" y="377279"/>
                  </a:cubicBezTo>
                  <a:cubicBezTo>
                    <a:pt x="164479" y="360346"/>
                    <a:pt x="171252" y="354419"/>
                    <a:pt x="179719" y="341719"/>
                  </a:cubicBezTo>
                  <a:cubicBezTo>
                    <a:pt x="188186" y="329019"/>
                    <a:pt x="201732" y="308699"/>
                    <a:pt x="210199" y="301079"/>
                  </a:cubicBezTo>
                  <a:cubicBezTo>
                    <a:pt x="218666" y="293459"/>
                    <a:pt x="219512" y="303619"/>
                    <a:pt x="230519" y="295999"/>
                  </a:cubicBezTo>
                  <a:cubicBezTo>
                    <a:pt x="241526" y="288379"/>
                    <a:pt x="263539" y="268059"/>
                    <a:pt x="276239" y="255359"/>
                  </a:cubicBezTo>
                  <a:cubicBezTo>
                    <a:pt x="288939" y="242659"/>
                    <a:pt x="296559" y="237579"/>
                    <a:pt x="306719" y="219799"/>
                  </a:cubicBezTo>
                  <a:cubicBezTo>
                    <a:pt x="316879" y="202019"/>
                    <a:pt x="331272" y="170692"/>
                    <a:pt x="337199" y="148679"/>
                  </a:cubicBezTo>
                  <a:cubicBezTo>
                    <a:pt x="343126" y="126666"/>
                    <a:pt x="342279" y="101266"/>
                    <a:pt x="342279" y="87719"/>
                  </a:cubicBezTo>
                  <a:cubicBezTo>
                    <a:pt x="342279" y="74172"/>
                    <a:pt x="342279" y="73326"/>
                    <a:pt x="337199" y="67399"/>
                  </a:cubicBezTo>
                  <a:cubicBezTo>
                    <a:pt x="332119" y="61472"/>
                    <a:pt x="321112" y="59779"/>
                    <a:pt x="311799" y="52159"/>
                  </a:cubicBezTo>
                  <a:cubicBezTo>
                    <a:pt x="302486" y="44539"/>
                    <a:pt x="289786" y="27606"/>
                    <a:pt x="281319" y="21679"/>
                  </a:cubicBezTo>
                  <a:cubicBezTo>
                    <a:pt x="272852" y="15752"/>
                    <a:pt x="270312" y="17446"/>
                    <a:pt x="260999" y="16599"/>
                  </a:cubicBezTo>
                  <a:cubicBezTo>
                    <a:pt x="251686" y="15752"/>
                    <a:pt x="243219" y="18292"/>
                    <a:pt x="225439" y="16599"/>
                  </a:cubicBezTo>
                  <a:cubicBezTo>
                    <a:pt x="207659" y="14906"/>
                    <a:pt x="172946" y="8979"/>
                    <a:pt x="154319" y="6439"/>
                  </a:cubicBezTo>
                  <a:cubicBezTo>
                    <a:pt x="135692" y="3899"/>
                    <a:pt x="123839" y="-2874"/>
                    <a:pt x="113679" y="1359"/>
                  </a:cubicBezTo>
                  <a:cubicBezTo>
                    <a:pt x="103519" y="5592"/>
                    <a:pt x="96746" y="20832"/>
                    <a:pt x="93359" y="31839"/>
                  </a:cubicBezTo>
                  <a:cubicBezTo>
                    <a:pt x="89972" y="42846"/>
                    <a:pt x="95899" y="52159"/>
                    <a:pt x="93359" y="67399"/>
                  </a:cubicBezTo>
                  <a:cubicBezTo>
                    <a:pt x="90819" y="82639"/>
                    <a:pt x="85739" y="106346"/>
                    <a:pt x="78119" y="123279"/>
                  </a:cubicBezTo>
                  <a:cubicBezTo>
                    <a:pt x="70499" y="140212"/>
                    <a:pt x="54412" y="145292"/>
                    <a:pt x="47639" y="168999"/>
                  </a:cubicBezTo>
                  <a:cubicBezTo>
                    <a:pt x="40866" y="192706"/>
                    <a:pt x="41712" y="240119"/>
                    <a:pt x="37479" y="265519"/>
                  </a:cubicBezTo>
                  <a:cubicBezTo>
                    <a:pt x="33246" y="290919"/>
                    <a:pt x="27319" y="299386"/>
                    <a:pt x="22239" y="321399"/>
                  </a:cubicBezTo>
                  <a:cubicBezTo>
                    <a:pt x="17159" y="343412"/>
                    <a:pt x="9539" y="372199"/>
                    <a:pt x="6999" y="397599"/>
                  </a:cubicBezTo>
                  <a:cubicBezTo>
                    <a:pt x="4459" y="422999"/>
                    <a:pt x="-7394" y="414532"/>
                    <a:pt x="6999" y="473799"/>
                  </a:cubicBezTo>
                  <a:cubicBezTo>
                    <a:pt x="21392" y="533066"/>
                    <a:pt x="84046" y="738806"/>
                    <a:pt x="108599" y="748119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E39440E-229B-BE7C-973A-90A9923612F3}"/>
                </a:ext>
              </a:extLst>
            </p:cNvPr>
            <p:cNvSpPr/>
            <p:nvPr/>
          </p:nvSpPr>
          <p:spPr>
            <a:xfrm>
              <a:off x="7789698" y="2761073"/>
              <a:ext cx="476261" cy="639635"/>
            </a:xfrm>
            <a:custGeom>
              <a:avLst/>
              <a:gdLst>
                <a:gd name="connsiteX0" fmla="*/ 17663 w 523167"/>
                <a:gd name="connsiteY0" fmla="*/ 221230 h 762969"/>
                <a:gd name="connsiteX1" fmla="*/ 79 w 523167"/>
                <a:gd name="connsiteY1" fmla="*/ 268123 h 762969"/>
                <a:gd name="connsiteX2" fmla="*/ 11802 w 523167"/>
                <a:gd name="connsiteY2" fmla="*/ 332600 h 762969"/>
                <a:gd name="connsiteX3" fmla="*/ 26456 w 523167"/>
                <a:gd name="connsiteY3" fmla="*/ 370700 h 762969"/>
                <a:gd name="connsiteX4" fmla="*/ 58694 w 523167"/>
                <a:gd name="connsiteY4" fmla="*/ 385353 h 762969"/>
                <a:gd name="connsiteX5" fmla="*/ 67487 w 523167"/>
                <a:gd name="connsiteY5" fmla="*/ 432246 h 762969"/>
                <a:gd name="connsiteX6" fmla="*/ 85071 w 523167"/>
                <a:gd name="connsiteY6" fmla="*/ 485000 h 762969"/>
                <a:gd name="connsiteX7" fmla="*/ 108517 w 523167"/>
                <a:gd name="connsiteY7" fmla="*/ 523100 h 762969"/>
                <a:gd name="connsiteX8" fmla="*/ 102656 w 523167"/>
                <a:gd name="connsiteY8" fmla="*/ 549476 h 762969"/>
                <a:gd name="connsiteX9" fmla="*/ 140756 w 523167"/>
                <a:gd name="connsiteY9" fmla="*/ 678430 h 762969"/>
                <a:gd name="connsiteX10" fmla="*/ 249194 w 523167"/>
                <a:gd name="connsiteY10" fmla="*/ 760492 h 762969"/>
                <a:gd name="connsiteX11" fmla="*/ 351771 w 523167"/>
                <a:gd name="connsiteY11" fmla="*/ 734115 h 762969"/>
                <a:gd name="connsiteX12" fmla="*/ 404525 w 523167"/>
                <a:gd name="connsiteY12" fmla="*/ 657915 h 762969"/>
                <a:gd name="connsiteX13" fmla="*/ 392802 w 523167"/>
                <a:gd name="connsiteY13" fmla="*/ 602230 h 762969"/>
                <a:gd name="connsiteX14" fmla="*/ 389871 w 523167"/>
                <a:gd name="connsiteY14" fmla="*/ 567061 h 762969"/>
                <a:gd name="connsiteX15" fmla="*/ 404525 w 523167"/>
                <a:gd name="connsiteY15" fmla="*/ 517238 h 762969"/>
                <a:gd name="connsiteX16" fmla="*/ 433833 w 523167"/>
                <a:gd name="connsiteY16" fmla="*/ 461553 h 762969"/>
                <a:gd name="connsiteX17" fmla="*/ 454348 w 523167"/>
                <a:gd name="connsiteY17" fmla="*/ 414661 h 762969"/>
                <a:gd name="connsiteX18" fmla="*/ 460210 w 523167"/>
                <a:gd name="connsiteY18" fmla="*/ 376561 h 762969"/>
                <a:gd name="connsiteX19" fmla="*/ 480725 w 523167"/>
                <a:gd name="connsiteY19" fmla="*/ 379492 h 762969"/>
                <a:gd name="connsiteX20" fmla="*/ 501240 w 523167"/>
                <a:gd name="connsiteY20" fmla="*/ 353115 h 762969"/>
                <a:gd name="connsiteX21" fmla="*/ 521756 w 523167"/>
                <a:gd name="connsiteY21" fmla="*/ 297430 h 762969"/>
                <a:gd name="connsiteX22" fmla="*/ 518825 w 523167"/>
                <a:gd name="connsiteY22" fmla="*/ 238815 h 762969"/>
                <a:gd name="connsiteX23" fmla="*/ 498310 w 523167"/>
                <a:gd name="connsiteY23" fmla="*/ 203646 h 762969"/>
                <a:gd name="connsiteX24" fmla="*/ 489517 w 523167"/>
                <a:gd name="connsiteY24" fmla="*/ 206576 h 762969"/>
                <a:gd name="connsiteX25" fmla="*/ 445556 w 523167"/>
                <a:gd name="connsiteY25" fmla="*/ 142100 h 762969"/>
                <a:gd name="connsiteX26" fmla="*/ 445556 w 523167"/>
                <a:gd name="connsiteY26" fmla="*/ 80553 h 762969"/>
                <a:gd name="connsiteX27" fmla="*/ 369356 w 523167"/>
                <a:gd name="connsiteY27" fmla="*/ 24869 h 762969"/>
                <a:gd name="connsiteX28" fmla="*/ 211094 w 523167"/>
                <a:gd name="connsiteY28" fmla="*/ 1423 h 762969"/>
                <a:gd name="connsiteX29" fmla="*/ 82140 w 523167"/>
                <a:gd name="connsiteY29" fmla="*/ 16076 h 762969"/>
                <a:gd name="connsiteX30" fmla="*/ 41110 w 523167"/>
                <a:gd name="connsiteY30" fmla="*/ 124515 h 762969"/>
                <a:gd name="connsiteX31" fmla="*/ 17663 w 523167"/>
                <a:gd name="connsiteY31" fmla="*/ 221230 h 76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23167" h="762969">
                  <a:moveTo>
                    <a:pt x="17663" y="221230"/>
                  </a:moveTo>
                  <a:cubicBezTo>
                    <a:pt x="10825" y="245165"/>
                    <a:pt x="1056" y="249561"/>
                    <a:pt x="79" y="268123"/>
                  </a:cubicBezTo>
                  <a:cubicBezTo>
                    <a:pt x="-898" y="286685"/>
                    <a:pt x="7406" y="315504"/>
                    <a:pt x="11802" y="332600"/>
                  </a:cubicBezTo>
                  <a:cubicBezTo>
                    <a:pt x="16198" y="349696"/>
                    <a:pt x="18641" y="361908"/>
                    <a:pt x="26456" y="370700"/>
                  </a:cubicBezTo>
                  <a:cubicBezTo>
                    <a:pt x="34271" y="379492"/>
                    <a:pt x="51856" y="375095"/>
                    <a:pt x="58694" y="385353"/>
                  </a:cubicBezTo>
                  <a:cubicBezTo>
                    <a:pt x="65533" y="395611"/>
                    <a:pt x="63091" y="415638"/>
                    <a:pt x="67487" y="432246"/>
                  </a:cubicBezTo>
                  <a:cubicBezTo>
                    <a:pt x="71883" y="448854"/>
                    <a:pt x="78233" y="469858"/>
                    <a:pt x="85071" y="485000"/>
                  </a:cubicBezTo>
                  <a:cubicBezTo>
                    <a:pt x="91909" y="500142"/>
                    <a:pt x="105586" y="512354"/>
                    <a:pt x="108517" y="523100"/>
                  </a:cubicBezTo>
                  <a:cubicBezTo>
                    <a:pt x="111448" y="533846"/>
                    <a:pt x="97283" y="523588"/>
                    <a:pt x="102656" y="549476"/>
                  </a:cubicBezTo>
                  <a:cubicBezTo>
                    <a:pt x="108029" y="575364"/>
                    <a:pt x="116333" y="643261"/>
                    <a:pt x="140756" y="678430"/>
                  </a:cubicBezTo>
                  <a:cubicBezTo>
                    <a:pt x="165179" y="713599"/>
                    <a:pt x="214025" y="751211"/>
                    <a:pt x="249194" y="760492"/>
                  </a:cubicBezTo>
                  <a:cubicBezTo>
                    <a:pt x="284363" y="769773"/>
                    <a:pt x="325882" y="751211"/>
                    <a:pt x="351771" y="734115"/>
                  </a:cubicBezTo>
                  <a:cubicBezTo>
                    <a:pt x="377660" y="717019"/>
                    <a:pt x="397687" y="679896"/>
                    <a:pt x="404525" y="657915"/>
                  </a:cubicBezTo>
                  <a:cubicBezTo>
                    <a:pt x="411364" y="635934"/>
                    <a:pt x="395244" y="617372"/>
                    <a:pt x="392802" y="602230"/>
                  </a:cubicBezTo>
                  <a:cubicBezTo>
                    <a:pt x="390360" y="587088"/>
                    <a:pt x="387917" y="581226"/>
                    <a:pt x="389871" y="567061"/>
                  </a:cubicBezTo>
                  <a:cubicBezTo>
                    <a:pt x="391825" y="552896"/>
                    <a:pt x="397198" y="534823"/>
                    <a:pt x="404525" y="517238"/>
                  </a:cubicBezTo>
                  <a:cubicBezTo>
                    <a:pt x="411852" y="499653"/>
                    <a:pt x="425529" y="478649"/>
                    <a:pt x="433833" y="461553"/>
                  </a:cubicBezTo>
                  <a:cubicBezTo>
                    <a:pt x="442137" y="444457"/>
                    <a:pt x="449952" y="428826"/>
                    <a:pt x="454348" y="414661"/>
                  </a:cubicBezTo>
                  <a:cubicBezTo>
                    <a:pt x="458744" y="400496"/>
                    <a:pt x="455814" y="382422"/>
                    <a:pt x="460210" y="376561"/>
                  </a:cubicBezTo>
                  <a:cubicBezTo>
                    <a:pt x="464606" y="370700"/>
                    <a:pt x="473887" y="383400"/>
                    <a:pt x="480725" y="379492"/>
                  </a:cubicBezTo>
                  <a:cubicBezTo>
                    <a:pt x="487563" y="375584"/>
                    <a:pt x="494401" y="366792"/>
                    <a:pt x="501240" y="353115"/>
                  </a:cubicBezTo>
                  <a:cubicBezTo>
                    <a:pt x="508079" y="339438"/>
                    <a:pt x="518825" y="316480"/>
                    <a:pt x="521756" y="297430"/>
                  </a:cubicBezTo>
                  <a:cubicBezTo>
                    <a:pt x="524687" y="278380"/>
                    <a:pt x="522733" y="254446"/>
                    <a:pt x="518825" y="238815"/>
                  </a:cubicBezTo>
                  <a:cubicBezTo>
                    <a:pt x="514917" y="223184"/>
                    <a:pt x="503195" y="209019"/>
                    <a:pt x="498310" y="203646"/>
                  </a:cubicBezTo>
                  <a:cubicBezTo>
                    <a:pt x="493425" y="198273"/>
                    <a:pt x="498309" y="216834"/>
                    <a:pt x="489517" y="206576"/>
                  </a:cubicBezTo>
                  <a:cubicBezTo>
                    <a:pt x="480725" y="196318"/>
                    <a:pt x="452883" y="163104"/>
                    <a:pt x="445556" y="142100"/>
                  </a:cubicBezTo>
                  <a:cubicBezTo>
                    <a:pt x="438229" y="121096"/>
                    <a:pt x="458256" y="100091"/>
                    <a:pt x="445556" y="80553"/>
                  </a:cubicBezTo>
                  <a:cubicBezTo>
                    <a:pt x="432856" y="61014"/>
                    <a:pt x="408433" y="38057"/>
                    <a:pt x="369356" y="24869"/>
                  </a:cubicBezTo>
                  <a:cubicBezTo>
                    <a:pt x="330279" y="11681"/>
                    <a:pt x="258963" y="2888"/>
                    <a:pt x="211094" y="1423"/>
                  </a:cubicBezTo>
                  <a:cubicBezTo>
                    <a:pt x="163225" y="-43"/>
                    <a:pt x="110471" y="-4439"/>
                    <a:pt x="82140" y="16076"/>
                  </a:cubicBezTo>
                  <a:cubicBezTo>
                    <a:pt x="53809" y="36591"/>
                    <a:pt x="51368" y="95207"/>
                    <a:pt x="41110" y="124515"/>
                  </a:cubicBezTo>
                  <a:cubicBezTo>
                    <a:pt x="30852" y="153823"/>
                    <a:pt x="24501" y="197295"/>
                    <a:pt x="17663" y="221230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A696887-0754-CD79-B8D9-35AC1C2688FE}"/>
                </a:ext>
              </a:extLst>
            </p:cNvPr>
            <p:cNvSpPr/>
            <p:nvPr/>
          </p:nvSpPr>
          <p:spPr>
            <a:xfrm>
              <a:off x="7784162" y="2634935"/>
              <a:ext cx="469926" cy="400821"/>
            </a:xfrm>
            <a:custGeom>
              <a:avLst/>
              <a:gdLst>
                <a:gd name="connsiteX0" fmla="*/ 50121 w 516208"/>
                <a:gd name="connsiteY0" fmla="*/ 477197 h 478107"/>
                <a:gd name="connsiteX1" fmla="*/ 26675 w 516208"/>
                <a:gd name="connsiteY1" fmla="*/ 371689 h 478107"/>
                <a:gd name="connsiteX2" fmla="*/ 12021 w 516208"/>
                <a:gd name="connsiteY2" fmla="*/ 345312 h 478107"/>
                <a:gd name="connsiteX3" fmla="*/ 298 w 516208"/>
                <a:gd name="connsiteY3" fmla="*/ 313074 h 478107"/>
                <a:gd name="connsiteX4" fmla="*/ 3229 w 516208"/>
                <a:gd name="connsiteY4" fmla="*/ 277905 h 478107"/>
                <a:gd name="connsiteX5" fmla="*/ 298 w 516208"/>
                <a:gd name="connsiteY5" fmla="*/ 231012 h 478107"/>
                <a:gd name="connsiteX6" fmla="*/ 6160 w 516208"/>
                <a:gd name="connsiteY6" fmla="*/ 184120 h 478107"/>
                <a:gd name="connsiteX7" fmla="*/ 23744 w 516208"/>
                <a:gd name="connsiteY7" fmla="*/ 134297 h 478107"/>
                <a:gd name="connsiteX8" fmla="*/ 64775 w 516208"/>
                <a:gd name="connsiteY8" fmla="*/ 90335 h 478107"/>
                <a:gd name="connsiteX9" fmla="*/ 102875 w 516208"/>
                <a:gd name="connsiteY9" fmla="*/ 52235 h 478107"/>
                <a:gd name="connsiteX10" fmla="*/ 179075 w 516208"/>
                <a:gd name="connsiteY10" fmla="*/ 25859 h 478107"/>
                <a:gd name="connsiteX11" fmla="*/ 214244 w 516208"/>
                <a:gd name="connsiteY11" fmla="*/ 2412 h 478107"/>
                <a:gd name="connsiteX12" fmla="*/ 281652 w 516208"/>
                <a:gd name="connsiteY12" fmla="*/ 2412 h 478107"/>
                <a:gd name="connsiteX13" fmla="*/ 357852 w 516208"/>
                <a:gd name="connsiteY13" fmla="*/ 17066 h 478107"/>
                <a:gd name="connsiteX14" fmla="*/ 401814 w 516208"/>
                <a:gd name="connsiteY14" fmla="*/ 52235 h 478107"/>
                <a:gd name="connsiteX15" fmla="*/ 454568 w 516208"/>
                <a:gd name="connsiteY15" fmla="*/ 81543 h 478107"/>
                <a:gd name="connsiteX16" fmla="*/ 498529 w 516208"/>
                <a:gd name="connsiteY16" fmla="*/ 140159 h 478107"/>
                <a:gd name="connsiteX17" fmla="*/ 507321 w 516208"/>
                <a:gd name="connsiteY17" fmla="*/ 207566 h 478107"/>
                <a:gd name="connsiteX18" fmla="*/ 516114 w 516208"/>
                <a:gd name="connsiteY18" fmla="*/ 266182 h 478107"/>
                <a:gd name="connsiteX19" fmla="*/ 501460 w 516208"/>
                <a:gd name="connsiteY19" fmla="*/ 324797 h 478107"/>
                <a:gd name="connsiteX20" fmla="*/ 495598 w 516208"/>
                <a:gd name="connsiteY20" fmla="*/ 354105 h 478107"/>
                <a:gd name="connsiteX21" fmla="*/ 489737 w 516208"/>
                <a:gd name="connsiteY21" fmla="*/ 403928 h 478107"/>
                <a:gd name="connsiteX22" fmla="*/ 475083 w 516208"/>
                <a:gd name="connsiteY22" fmla="*/ 444959 h 478107"/>
                <a:gd name="connsiteX23" fmla="*/ 457498 w 516208"/>
                <a:gd name="connsiteY23" fmla="*/ 380482 h 478107"/>
                <a:gd name="connsiteX24" fmla="*/ 448706 w 516208"/>
                <a:gd name="connsiteY24" fmla="*/ 351174 h 478107"/>
                <a:gd name="connsiteX25" fmla="*/ 422329 w 516208"/>
                <a:gd name="connsiteY25" fmla="*/ 304282 h 478107"/>
                <a:gd name="connsiteX26" fmla="*/ 419398 w 516208"/>
                <a:gd name="connsiteY26" fmla="*/ 248597 h 478107"/>
                <a:gd name="connsiteX27" fmla="*/ 381298 w 516208"/>
                <a:gd name="connsiteY27" fmla="*/ 225151 h 478107"/>
                <a:gd name="connsiteX28" fmla="*/ 357852 w 516208"/>
                <a:gd name="connsiteY28" fmla="*/ 233943 h 478107"/>
                <a:gd name="connsiteX29" fmla="*/ 322683 w 516208"/>
                <a:gd name="connsiteY29" fmla="*/ 216359 h 478107"/>
                <a:gd name="connsiteX30" fmla="*/ 278721 w 516208"/>
                <a:gd name="connsiteY30" fmla="*/ 228082 h 478107"/>
                <a:gd name="connsiteX31" fmla="*/ 249414 w 516208"/>
                <a:gd name="connsiteY31" fmla="*/ 236874 h 478107"/>
                <a:gd name="connsiteX32" fmla="*/ 199591 w 516208"/>
                <a:gd name="connsiteY32" fmla="*/ 231012 h 478107"/>
                <a:gd name="connsiteX33" fmla="*/ 143906 w 516208"/>
                <a:gd name="connsiteY33" fmla="*/ 242735 h 478107"/>
                <a:gd name="connsiteX34" fmla="*/ 111668 w 516208"/>
                <a:gd name="connsiteY34" fmla="*/ 245666 h 478107"/>
                <a:gd name="connsiteX35" fmla="*/ 94083 w 516208"/>
                <a:gd name="connsiteY35" fmla="*/ 260320 h 478107"/>
                <a:gd name="connsiteX36" fmla="*/ 88221 w 516208"/>
                <a:gd name="connsiteY36" fmla="*/ 304282 h 478107"/>
                <a:gd name="connsiteX37" fmla="*/ 67706 w 516208"/>
                <a:gd name="connsiteY37" fmla="*/ 333589 h 478107"/>
                <a:gd name="connsiteX38" fmla="*/ 67706 w 516208"/>
                <a:gd name="connsiteY38" fmla="*/ 418582 h 478107"/>
                <a:gd name="connsiteX39" fmla="*/ 50121 w 516208"/>
                <a:gd name="connsiteY39" fmla="*/ 477197 h 47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16208" h="478107">
                  <a:moveTo>
                    <a:pt x="50121" y="477197"/>
                  </a:moveTo>
                  <a:cubicBezTo>
                    <a:pt x="43283" y="469382"/>
                    <a:pt x="33025" y="393670"/>
                    <a:pt x="26675" y="371689"/>
                  </a:cubicBezTo>
                  <a:cubicBezTo>
                    <a:pt x="20325" y="349708"/>
                    <a:pt x="16417" y="355081"/>
                    <a:pt x="12021" y="345312"/>
                  </a:cubicBezTo>
                  <a:cubicBezTo>
                    <a:pt x="7625" y="335543"/>
                    <a:pt x="1763" y="324308"/>
                    <a:pt x="298" y="313074"/>
                  </a:cubicBezTo>
                  <a:cubicBezTo>
                    <a:pt x="-1167" y="301840"/>
                    <a:pt x="3229" y="291582"/>
                    <a:pt x="3229" y="277905"/>
                  </a:cubicBezTo>
                  <a:cubicBezTo>
                    <a:pt x="3229" y="264228"/>
                    <a:pt x="-191" y="246643"/>
                    <a:pt x="298" y="231012"/>
                  </a:cubicBezTo>
                  <a:cubicBezTo>
                    <a:pt x="786" y="215381"/>
                    <a:pt x="2252" y="200239"/>
                    <a:pt x="6160" y="184120"/>
                  </a:cubicBezTo>
                  <a:cubicBezTo>
                    <a:pt x="10068" y="168001"/>
                    <a:pt x="13975" y="149928"/>
                    <a:pt x="23744" y="134297"/>
                  </a:cubicBezTo>
                  <a:cubicBezTo>
                    <a:pt x="33513" y="118666"/>
                    <a:pt x="51587" y="104012"/>
                    <a:pt x="64775" y="90335"/>
                  </a:cubicBezTo>
                  <a:cubicBezTo>
                    <a:pt x="77964" y="76658"/>
                    <a:pt x="83825" y="62981"/>
                    <a:pt x="102875" y="52235"/>
                  </a:cubicBezTo>
                  <a:cubicBezTo>
                    <a:pt x="121925" y="41489"/>
                    <a:pt x="160513" y="34163"/>
                    <a:pt x="179075" y="25859"/>
                  </a:cubicBezTo>
                  <a:cubicBezTo>
                    <a:pt x="197637" y="17555"/>
                    <a:pt x="197148" y="6320"/>
                    <a:pt x="214244" y="2412"/>
                  </a:cubicBezTo>
                  <a:cubicBezTo>
                    <a:pt x="231340" y="-1496"/>
                    <a:pt x="257717" y="-30"/>
                    <a:pt x="281652" y="2412"/>
                  </a:cubicBezTo>
                  <a:cubicBezTo>
                    <a:pt x="305587" y="4854"/>
                    <a:pt x="337825" y="8762"/>
                    <a:pt x="357852" y="17066"/>
                  </a:cubicBezTo>
                  <a:cubicBezTo>
                    <a:pt x="377879" y="25370"/>
                    <a:pt x="385695" y="41489"/>
                    <a:pt x="401814" y="52235"/>
                  </a:cubicBezTo>
                  <a:cubicBezTo>
                    <a:pt x="417933" y="62981"/>
                    <a:pt x="438449" y="66889"/>
                    <a:pt x="454568" y="81543"/>
                  </a:cubicBezTo>
                  <a:cubicBezTo>
                    <a:pt x="470687" y="96197"/>
                    <a:pt x="489737" y="119155"/>
                    <a:pt x="498529" y="140159"/>
                  </a:cubicBezTo>
                  <a:cubicBezTo>
                    <a:pt x="507321" y="161163"/>
                    <a:pt x="504390" y="186562"/>
                    <a:pt x="507321" y="207566"/>
                  </a:cubicBezTo>
                  <a:cubicBezTo>
                    <a:pt x="510252" y="228570"/>
                    <a:pt x="517091" y="246644"/>
                    <a:pt x="516114" y="266182"/>
                  </a:cubicBezTo>
                  <a:cubicBezTo>
                    <a:pt x="515137" y="285720"/>
                    <a:pt x="504879" y="310143"/>
                    <a:pt x="501460" y="324797"/>
                  </a:cubicBezTo>
                  <a:cubicBezTo>
                    <a:pt x="498041" y="339451"/>
                    <a:pt x="497552" y="340917"/>
                    <a:pt x="495598" y="354105"/>
                  </a:cubicBezTo>
                  <a:cubicBezTo>
                    <a:pt x="493644" y="367293"/>
                    <a:pt x="493156" y="388786"/>
                    <a:pt x="489737" y="403928"/>
                  </a:cubicBezTo>
                  <a:cubicBezTo>
                    <a:pt x="486318" y="419070"/>
                    <a:pt x="480456" y="448867"/>
                    <a:pt x="475083" y="444959"/>
                  </a:cubicBezTo>
                  <a:cubicBezTo>
                    <a:pt x="469710" y="441051"/>
                    <a:pt x="461894" y="396113"/>
                    <a:pt x="457498" y="380482"/>
                  </a:cubicBezTo>
                  <a:cubicBezTo>
                    <a:pt x="453102" y="364851"/>
                    <a:pt x="454567" y="363874"/>
                    <a:pt x="448706" y="351174"/>
                  </a:cubicBezTo>
                  <a:cubicBezTo>
                    <a:pt x="442845" y="338474"/>
                    <a:pt x="427214" y="321378"/>
                    <a:pt x="422329" y="304282"/>
                  </a:cubicBezTo>
                  <a:cubicBezTo>
                    <a:pt x="417444" y="287186"/>
                    <a:pt x="426236" y="261785"/>
                    <a:pt x="419398" y="248597"/>
                  </a:cubicBezTo>
                  <a:cubicBezTo>
                    <a:pt x="412560" y="235409"/>
                    <a:pt x="391556" y="227593"/>
                    <a:pt x="381298" y="225151"/>
                  </a:cubicBezTo>
                  <a:cubicBezTo>
                    <a:pt x="371040" y="222709"/>
                    <a:pt x="367621" y="235408"/>
                    <a:pt x="357852" y="233943"/>
                  </a:cubicBezTo>
                  <a:cubicBezTo>
                    <a:pt x="348083" y="232478"/>
                    <a:pt x="335871" y="217336"/>
                    <a:pt x="322683" y="216359"/>
                  </a:cubicBezTo>
                  <a:cubicBezTo>
                    <a:pt x="309495" y="215382"/>
                    <a:pt x="290933" y="224663"/>
                    <a:pt x="278721" y="228082"/>
                  </a:cubicBezTo>
                  <a:cubicBezTo>
                    <a:pt x="266509" y="231501"/>
                    <a:pt x="262602" y="236386"/>
                    <a:pt x="249414" y="236874"/>
                  </a:cubicBezTo>
                  <a:cubicBezTo>
                    <a:pt x="236226" y="237362"/>
                    <a:pt x="217176" y="230035"/>
                    <a:pt x="199591" y="231012"/>
                  </a:cubicBezTo>
                  <a:cubicBezTo>
                    <a:pt x="182006" y="231989"/>
                    <a:pt x="158560" y="240293"/>
                    <a:pt x="143906" y="242735"/>
                  </a:cubicBezTo>
                  <a:cubicBezTo>
                    <a:pt x="129252" y="245177"/>
                    <a:pt x="119972" y="242735"/>
                    <a:pt x="111668" y="245666"/>
                  </a:cubicBezTo>
                  <a:cubicBezTo>
                    <a:pt x="103364" y="248597"/>
                    <a:pt x="97991" y="250551"/>
                    <a:pt x="94083" y="260320"/>
                  </a:cubicBezTo>
                  <a:cubicBezTo>
                    <a:pt x="90175" y="270089"/>
                    <a:pt x="92617" y="292071"/>
                    <a:pt x="88221" y="304282"/>
                  </a:cubicBezTo>
                  <a:cubicBezTo>
                    <a:pt x="83825" y="316493"/>
                    <a:pt x="71125" y="314539"/>
                    <a:pt x="67706" y="333589"/>
                  </a:cubicBezTo>
                  <a:cubicBezTo>
                    <a:pt x="64287" y="352639"/>
                    <a:pt x="69171" y="396601"/>
                    <a:pt x="67706" y="418582"/>
                  </a:cubicBezTo>
                  <a:cubicBezTo>
                    <a:pt x="66241" y="440563"/>
                    <a:pt x="56959" y="485012"/>
                    <a:pt x="50121" y="47719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CFCF16C-9FCC-18D3-2C22-A2A8011BCA71}"/>
                </a:ext>
              </a:extLst>
            </p:cNvPr>
            <p:cNvSpPr/>
            <p:nvPr/>
          </p:nvSpPr>
          <p:spPr>
            <a:xfrm>
              <a:off x="7623292" y="3200026"/>
              <a:ext cx="821698" cy="1266733"/>
            </a:xfrm>
            <a:custGeom>
              <a:avLst/>
              <a:gdLst>
                <a:gd name="connsiteX0" fmla="*/ 285568 w 902625"/>
                <a:gd name="connsiteY0" fmla="*/ 1267 h 1510983"/>
                <a:gd name="connsiteX1" fmla="*/ 294712 w 902625"/>
                <a:gd name="connsiteY1" fmla="*/ 68323 h 1510983"/>
                <a:gd name="connsiteX2" fmla="*/ 352624 w 902625"/>
                <a:gd name="connsiteY2" fmla="*/ 117091 h 1510983"/>
                <a:gd name="connsiteX3" fmla="*/ 410536 w 902625"/>
                <a:gd name="connsiteY3" fmla="*/ 171955 h 1510983"/>
                <a:gd name="connsiteX4" fmla="*/ 462352 w 902625"/>
                <a:gd name="connsiteY4" fmla="*/ 184147 h 1510983"/>
                <a:gd name="connsiteX5" fmla="*/ 529408 w 902625"/>
                <a:gd name="connsiteY5" fmla="*/ 150619 h 1510983"/>
                <a:gd name="connsiteX6" fmla="*/ 584272 w 902625"/>
                <a:gd name="connsiteY6" fmla="*/ 104899 h 1510983"/>
                <a:gd name="connsiteX7" fmla="*/ 593416 w 902625"/>
                <a:gd name="connsiteY7" fmla="*/ 83563 h 1510983"/>
                <a:gd name="connsiteX8" fmla="*/ 581224 w 902625"/>
                <a:gd name="connsiteY8" fmla="*/ 65275 h 1510983"/>
                <a:gd name="connsiteX9" fmla="*/ 608656 w 902625"/>
                <a:gd name="connsiteY9" fmla="*/ 101851 h 1510983"/>
                <a:gd name="connsiteX10" fmla="*/ 608656 w 902625"/>
                <a:gd name="connsiteY10" fmla="*/ 138427 h 1510983"/>
                <a:gd name="connsiteX11" fmla="*/ 605608 w 902625"/>
                <a:gd name="connsiteY11" fmla="*/ 175003 h 1510983"/>
                <a:gd name="connsiteX12" fmla="*/ 654376 w 902625"/>
                <a:gd name="connsiteY12" fmla="*/ 217675 h 1510983"/>
                <a:gd name="connsiteX13" fmla="*/ 761056 w 902625"/>
                <a:gd name="connsiteY13" fmla="*/ 406651 h 1510983"/>
                <a:gd name="connsiteX14" fmla="*/ 773248 w 902625"/>
                <a:gd name="connsiteY14" fmla="*/ 836419 h 1510983"/>
                <a:gd name="connsiteX15" fmla="*/ 861640 w 902625"/>
                <a:gd name="connsiteY15" fmla="*/ 1214371 h 1510983"/>
                <a:gd name="connsiteX16" fmla="*/ 901264 w 902625"/>
                <a:gd name="connsiteY16" fmla="*/ 1397251 h 1510983"/>
                <a:gd name="connsiteX17" fmla="*/ 815920 w 902625"/>
                <a:gd name="connsiteY17" fmla="*/ 1427731 h 1510983"/>
                <a:gd name="connsiteX18" fmla="*/ 742768 w 902625"/>
                <a:gd name="connsiteY18" fmla="*/ 1436875 h 1510983"/>
                <a:gd name="connsiteX19" fmla="*/ 681808 w 902625"/>
                <a:gd name="connsiteY19" fmla="*/ 1433827 h 1510983"/>
                <a:gd name="connsiteX20" fmla="*/ 559888 w 902625"/>
                <a:gd name="connsiteY20" fmla="*/ 1461259 h 1510983"/>
                <a:gd name="connsiteX21" fmla="*/ 434920 w 902625"/>
                <a:gd name="connsiteY21" fmla="*/ 1491739 h 1510983"/>
                <a:gd name="connsiteX22" fmla="*/ 355672 w 902625"/>
                <a:gd name="connsiteY22" fmla="*/ 1506979 h 1510983"/>
                <a:gd name="connsiteX23" fmla="*/ 230704 w 902625"/>
                <a:gd name="connsiteY23" fmla="*/ 1510027 h 1510983"/>
                <a:gd name="connsiteX24" fmla="*/ 133168 w 902625"/>
                <a:gd name="connsiteY24" fmla="*/ 1506979 h 1510983"/>
                <a:gd name="connsiteX25" fmla="*/ 14296 w 902625"/>
                <a:gd name="connsiteY25" fmla="*/ 1470403 h 1510983"/>
                <a:gd name="connsiteX26" fmla="*/ 5152 w 902625"/>
                <a:gd name="connsiteY26" fmla="*/ 1196083 h 1510983"/>
                <a:gd name="connsiteX27" fmla="*/ 41728 w 902625"/>
                <a:gd name="connsiteY27" fmla="*/ 702307 h 1510983"/>
                <a:gd name="connsiteX28" fmla="*/ 145360 w 902625"/>
                <a:gd name="connsiteY28" fmla="*/ 226819 h 1510983"/>
                <a:gd name="connsiteX29" fmla="*/ 245944 w 902625"/>
                <a:gd name="connsiteY29" fmla="*/ 40891 h 1510983"/>
                <a:gd name="connsiteX30" fmla="*/ 285568 w 902625"/>
                <a:gd name="connsiteY30" fmla="*/ 1267 h 15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2625" h="1510983">
                  <a:moveTo>
                    <a:pt x="285568" y="1267"/>
                  </a:moveTo>
                  <a:cubicBezTo>
                    <a:pt x="293696" y="5839"/>
                    <a:pt x="283536" y="49019"/>
                    <a:pt x="294712" y="68323"/>
                  </a:cubicBezTo>
                  <a:cubicBezTo>
                    <a:pt x="305888" y="87627"/>
                    <a:pt x="333320" y="99819"/>
                    <a:pt x="352624" y="117091"/>
                  </a:cubicBezTo>
                  <a:cubicBezTo>
                    <a:pt x="371928" y="134363"/>
                    <a:pt x="392248" y="160779"/>
                    <a:pt x="410536" y="171955"/>
                  </a:cubicBezTo>
                  <a:cubicBezTo>
                    <a:pt x="428824" y="183131"/>
                    <a:pt x="442540" y="187703"/>
                    <a:pt x="462352" y="184147"/>
                  </a:cubicBezTo>
                  <a:cubicBezTo>
                    <a:pt x="482164" y="180591"/>
                    <a:pt x="509088" y="163827"/>
                    <a:pt x="529408" y="150619"/>
                  </a:cubicBezTo>
                  <a:cubicBezTo>
                    <a:pt x="549728" y="137411"/>
                    <a:pt x="573604" y="116075"/>
                    <a:pt x="584272" y="104899"/>
                  </a:cubicBezTo>
                  <a:cubicBezTo>
                    <a:pt x="594940" y="93723"/>
                    <a:pt x="593924" y="90167"/>
                    <a:pt x="593416" y="83563"/>
                  </a:cubicBezTo>
                  <a:cubicBezTo>
                    <a:pt x="592908" y="76959"/>
                    <a:pt x="578684" y="62227"/>
                    <a:pt x="581224" y="65275"/>
                  </a:cubicBezTo>
                  <a:cubicBezTo>
                    <a:pt x="583764" y="68323"/>
                    <a:pt x="604084" y="89659"/>
                    <a:pt x="608656" y="101851"/>
                  </a:cubicBezTo>
                  <a:cubicBezTo>
                    <a:pt x="613228" y="114043"/>
                    <a:pt x="609164" y="126235"/>
                    <a:pt x="608656" y="138427"/>
                  </a:cubicBezTo>
                  <a:cubicBezTo>
                    <a:pt x="608148" y="150619"/>
                    <a:pt x="597988" y="161795"/>
                    <a:pt x="605608" y="175003"/>
                  </a:cubicBezTo>
                  <a:cubicBezTo>
                    <a:pt x="613228" y="188211"/>
                    <a:pt x="628468" y="179067"/>
                    <a:pt x="654376" y="217675"/>
                  </a:cubicBezTo>
                  <a:cubicBezTo>
                    <a:pt x="680284" y="256283"/>
                    <a:pt x="741244" y="303527"/>
                    <a:pt x="761056" y="406651"/>
                  </a:cubicBezTo>
                  <a:cubicBezTo>
                    <a:pt x="780868" y="509775"/>
                    <a:pt x="756484" y="701799"/>
                    <a:pt x="773248" y="836419"/>
                  </a:cubicBezTo>
                  <a:cubicBezTo>
                    <a:pt x="790012" y="971039"/>
                    <a:pt x="840304" y="1120899"/>
                    <a:pt x="861640" y="1214371"/>
                  </a:cubicBezTo>
                  <a:cubicBezTo>
                    <a:pt x="882976" y="1307843"/>
                    <a:pt x="908884" y="1361691"/>
                    <a:pt x="901264" y="1397251"/>
                  </a:cubicBezTo>
                  <a:cubicBezTo>
                    <a:pt x="893644" y="1432811"/>
                    <a:pt x="842336" y="1421127"/>
                    <a:pt x="815920" y="1427731"/>
                  </a:cubicBezTo>
                  <a:cubicBezTo>
                    <a:pt x="789504" y="1434335"/>
                    <a:pt x="765120" y="1435859"/>
                    <a:pt x="742768" y="1436875"/>
                  </a:cubicBezTo>
                  <a:cubicBezTo>
                    <a:pt x="720416" y="1437891"/>
                    <a:pt x="712288" y="1429763"/>
                    <a:pt x="681808" y="1433827"/>
                  </a:cubicBezTo>
                  <a:cubicBezTo>
                    <a:pt x="651328" y="1437891"/>
                    <a:pt x="559888" y="1461259"/>
                    <a:pt x="559888" y="1461259"/>
                  </a:cubicBezTo>
                  <a:lnTo>
                    <a:pt x="434920" y="1491739"/>
                  </a:lnTo>
                  <a:cubicBezTo>
                    <a:pt x="400884" y="1499359"/>
                    <a:pt x="389708" y="1503931"/>
                    <a:pt x="355672" y="1506979"/>
                  </a:cubicBezTo>
                  <a:cubicBezTo>
                    <a:pt x="321636" y="1510027"/>
                    <a:pt x="267788" y="1510027"/>
                    <a:pt x="230704" y="1510027"/>
                  </a:cubicBezTo>
                  <a:cubicBezTo>
                    <a:pt x="193620" y="1510027"/>
                    <a:pt x="169236" y="1513583"/>
                    <a:pt x="133168" y="1506979"/>
                  </a:cubicBezTo>
                  <a:cubicBezTo>
                    <a:pt x="97100" y="1500375"/>
                    <a:pt x="35632" y="1522219"/>
                    <a:pt x="14296" y="1470403"/>
                  </a:cubicBezTo>
                  <a:cubicBezTo>
                    <a:pt x="-7040" y="1418587"/>
                    <a:pt x="580" y="1324099"/>
                    <a:pt x="5152" y="1196083"/>
                  </a:cubicBezTo>
                  <a:cubicBezTo>
                    <a:pt x="9724" y="1068067"/>
                    <a:pt x="18360" y="863851"/>
                    <a:pt x="41728" y="702307"/>
                  </a:cubicBezTo>
                  <a:cubicBezTo>
                    <a:pt x="65096" y="540763"/>
                    <a:pt x="111324" y="337055"/>
                    <a:pt x="145360" y="226819"/>
                  </a:cubicBezTo>
                  <a:cubicBezTo>
                    <a:pt x="179396" y="116583"/>
                    <a:pt x="222068" y="78483"/>
                    <a:pt x="245944" y="40891"/>
                  </a:cubicBezTo>
                  <a:cubicBezTo>
                    <a:pt x="269820" y="3299"/>
                    <a:pt x="277440" y="-3305"/>
                    <a:pt x="285568" y="12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0705F316-3452-6EB9-C896-D26975E1967B}"/>
                </a:ext>
              </a:extLst>
            </p:cNvPr>
            <p:cNvSpPr/>
            <p:nvPr/>
          </p:nvSpPr>
          <p:spPr>
            <a:xfrm>
              <a:off x="7953489" y="3344091"/>
              <a:ext cx="338943" cy="1011835"/>
            </a:xfrm>
            <a:custGeom>
              <a:avLst/>
              <a:gdLst>
                <a:gd name="connsiteX0" fmla="*/ 60010 w 372325"/>
                <a:gd name="connsiteY0" fmla="*/ 111 h 1206936"/>
                <a:gd name="connsiteX1" fmla="*/ 2098 w 372325"/>
                <a:gd name="connsiteY1" fmla="*/ 42783 h 1206936"/>
                <a:gd name="connsiteX2" fmla="*/ 14290 w 372325"/>
                <a:gd name="connsiteY2" fmla="*/ 79359 h 1206936"/>
                <a:gd name="connsiteX3" fmla="*/ 29530 w 372325"/>
                <a:gd name="connsiteY3" fmla="*/ 97647 h 1206936"/>
                <a:gd name="connsiteX4" fmla="*/ 44770 w 372325"/>
                <a:gd name="connsiteY4" fmla="*/ 122031 h 1206936"/>
                <a:gd name="connsiteX5" fmla="*/ 29530 w 372325"/>
                <a:gd name="connsiteY5" fmla="*/ 170799 h 1206936"/>
                <a:gd name="connsiteX6" fmla="*/ 32578 w 372325"/>
                <a:gd name="connsiteY6" fmla="*/ 259191 h 1206936"/>
                <a:gd name="connsiteX7" fmla="*/ 50866 w 372325"/>
                <a:gd name="connsiteY7" fmla="*/ 393303 h 1206936"/>
                <a:gd name="connsiteX8" fmla="*/ 133162 w 372325"/>
                <a:gd name="connsiteY8" fmla="*/ 926703 h 1206936"/>
                <a:gd name="connsiteX9" fmla="*/ 166690 w 372325"/>
                <a:gd name="connsiteY9" fmla="*/ 1097391 h 1206936"/>
                <a:gd name="connsiteX10" fmla="*/ 178882 w 372325"/>
                <a:gd name="connsiteY10" fmla="*/ 1124823 h 1206936"/>
                <a:gd name="connsiteX11" fmla="*/ 227650 w 372325"/>
                <a:gd name="connsiteY11" fmla="*/ 1158351 h 1206936"/>
                <a:gd name="connsiteX12" fmla="*/ 297754 w 372325"/>
                <a:gd name="connsiteY12" fmla="*/ 1201023 h 1206936"/>
                <a:gd name="connsiteX13" fmla="*/ 316042 w 372325"/>
                <a:gd name="connsiteY13" fmla="*/ 1191879 h 1206936"/>
                <a:gd name="connsiteX14" fmla="*/ 367858 w 372325"/>
                <a:gd name="connsiteY14" fmla="*/ 1066911 h 1206936"/>
                <a:gd name="connsiteX15" fmla="*/ 367858 w 372325"/>
                <a:gd name="connsiteY15" fmla="*/ 1036431 h 1206936"/>
                <a:gd name="connsiteX16" fmla="*/ 352618 w 372325"/>
                <a:gd name="connsiteY16" fmla="*/ 990711 h 1206936"/>
                <a:gd name="connsiteX17" fmla="*/ 306898 w 372325"/>
                <a:gd name="connsiteY17" fmla="*/ 810879 h 1206936"/>
                <a:gd name="connsiteX18" fmla="*/ 230698 w 372325"/>
                <a:gd name="connsiteY18" fmla="*/ 457311 h 1206936"/>
                <a:gd name="connsiteX19" fmla="*/ 188026 w 372325"/>
                <a:gd name="connsiteY19" fmla="*/ 289671 h 1206936"/>
                <a:gd name="connsiteX20" fmla="*/ 166690 w 372325"/>
                <a:gd name="connsiteY20" fmla="*/ 210423 h 1206936"/>
                <a:gd name="connsiteX21" fmla="*/ 142306 w 372325"/>
                <a:gd name="connsiteY21" fmla="*/ 173847 h 1206936"/>
                <a:gd name="connsiteX22" fmla="*/ 124018 w 372325"/>
                <a:gd name="connsiteY22" fmla="*/ 131175 h 1206936"/>
                <a:gd name="connsiteX23" fmla="*/ 117922 w 372325"/>
                <a:gd name="connsiteY23" fmla="*/ 100695 h 1206936"/>
                <a:gd name="connsiteX24" fmla="*/ 148402 w 372325"/>
                <a:gd name="connsiteY24" fmla="*/ 82407 h 1206936"/>
                <a:gd name="connsiteX25" fmla="*/ 154498 w 372325"/>
                <a:gd name="connsiteY25" fmla="*/ 54975 h 1206936"/>
                <a:gd name="connsiteX26" fmla="*/ 136210 w 372325"/>
                <a:gd name="connsiteY26" fmla="*/ 30591 h 1206936"/>
                <a:gd name="connsiteX27" fmla="*/ 60010 w 372325"/>
                <a:gd name="connsiteY27" fmla="*/ 111 h 12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2325" h="1206936">
                  <a:moveTo>
                    <a:pt x="60010" y="111"/>
                  </a:moveTo>
                  <a:cubicBezTo>
                    <a:pt x="37658" y="2143"/>
                    <a:pt x="9718" y="29575"/>
                    <a:pt x="2098" y="42783"/>
                  </a:cubicBezTo>
                  <a:cubicBezTo>
                    <a:pt x="-5522" y="55991"/>
                    <a:pt x="9718" y="70215"/>
                    <a:pt x="14290" y="79359"/>
                  </a:cubicBezTo>
                  <a:cubicBezTo>
                    <a:pt x="18862" y="88503"/>
                    <a:pt x="24450" y="90535"/>
                    <a:pt x="29530" y="97647"/>
                  </a:cubicBezTo>
                  <a:cubicBezTo>
                    <a:pt x="34610" y="104759"/>
                    <a:pt x="44770" y="109839"/>
                    <a:pt x="44770" y="122031"/>
                  </a:cubicBezTo>
                  <a:cubicBezTo>
                    <a:pt x="44770" y="134223"/>
                    <a:pt x="31562" y="147939"/>
                    <a:pt x="29530" y="170799"/>
                  </a:cubicBezTo>
                  <a:cubicBezTo>
                    <a:pt x="27498" y="193659"/>
                    <a:pt x="29022" y="222107"/>
                    <a:pt x="32578" y="259191"/>
                  </a:cubicBezTo>
                  <a:cubicBezTo>
                    <a:pt x="36134" y="296275"/>
                    <a:pt x="34102" y="282051"/>
                    <a:pt x="50866" y="393303"/>
                  </a:cubicBezTo>
                  <a:cubicBezTo>
                    <a:pt x="67630" y="504555"/>
                    <a:pt x="113858" y="809355"/>
                    <a:pt x="133162" y="926703"/>
                  </a:cubicBezTo>
                  <a:cubicBezTo>
                    <a:pt x="152466" y="1044051"/>
                    <a:pt x="159070" y="1064371"/>
                    <a:pt x="166690" y="1097391"/>
                  </a:cubicBezTo>
                  <a:cubicBezTo>
                    <a:pt x="174310" y="1130411"/>
                    <a:pt x="168722" y="1114663"/>
                    <a:pt x="178882" y="1124823"/>
                  </a:cubicBezTo>
                  <a:cubicBezTo>
                    <a:pt x="189042" y="1134983"/>
                    <a:pt x="207838" y="1145651"/>
                    <a:pt x="227650" y="1158351"/>
                  </a:cubicBezTo>
                  <a:cubicBezTo>
                    <a:pt x="247462" y="1171051"/>
                    <a:pt x="283022" y="1195435"/>
                    <a:pt x="297754" y="1201023"/>
                  </a:cubicBezTo>
                  <a:cubicBezTo>
                    <a:pt x="312486" y="1206611"/>
                    <a:pt x="304358" y="1214231"/>
                    <a:pt x="316042" y="1191879"/>
                  </a:cubicBezTo>
                  <a:cubicBezTo>
                    <a:pt x="327726" y="1169527"/>
                    <a:pt x="359222" y="1092819"/>
                    <a:pt x="367858" y="1066911"/>
                  </a:cubicBezTo>
                  <a:cubicBezTo>
                    <a:pt x="376494" y="1041003"/>
                    <a:pt x="370398" y="1049131"/>
                    <a:pt x="367858" y="1036431"/>
                  </a:cubicBezTo>
                  <a:cubicBezTo>
                    <a:pt x="365318" y="1023731"/>
                    <a:pt x="362778" y="1028303"/>
                    <a:pt x="352618" y="990711"/>
                  </a:cubicBezTo>
                  <a:cubicBezTo>
                    <a:pt x="342458" y="953119"/>
                    <a:pt x="327218" y="899779"/>
                    <a:pt x="306898" y="810879"/>
                  </a:cubicBezTo>
                  <a:cubicBezTo>
                    <a:pt x="286578" y="721979"/>
                    <a:pt x="250510" y="544179"/>
                    <a:pt x="230698" y="457311"/>
                  </a:cubicBezTo>
                  <a:cubicBezTo>
                    <a:pt x="210886" y="370443"/>
                    <a:pt x="198694" y="330819"/>
                    <a:pt x="188026" y="289671"/>
                  </a:cubicBezTo>
                  <a:cubicBezTo>
                    <a:pt x="177358" y="248523"/>
                    <a:pt x="174310" y="229727"/>
                    <a:pt x="166690" y="210423"/>
                  </a:cubicBezTo>
                  <a:cubicBezTo>
                    <a:pt x="159070" y="191119"/>
                    <a:pt x="149418" y="187055"/>
                    <a:pt x="142306" y="173847"/>
                  </a:cubicBezTo>
                  <a:cubicBezTo>
                    <a:pt x="135194" y="160639"/>
                    <a:pt x="128082" y="143367"/>
                    <a:pt x="124018" y="131175"/>
                  </a:cubicBezTo>
                  <a:cubicBezTo>
                    <a:pt x="119954" y="118983"/>
                    <a:pt x="113858" y="108823"/>
                    <a:pt x="117922" y="100695"/>
                  </a:cubicBezTo>
                  <a:cubicBezTo>
                    <a:pt x="121986" y="92567"/>
                    <a:pt x="142306" y="90027"/>
                    <a:pt x="148402" y="82407"/>
                  </a:cubicBezTo>
                  <a:cubicBezTo>
                    <a:pt x="154498" y="74787"/>
                    <a:pt x="156530" y="63611"/>
                    <a:pt x="154498" y="54975"/>
                  </a:cubicBezTo>
                  <a:cubicBezTo>
                    <a:pt x="152466" y="46339"/>
                    <a:pt x="144846" y="36687"/>
                    <a:pt x="136210" y="30591"/>
                  </a:cubicBezTo>
                  <a:cubicBezTo>
                    <a:pt x="127574" y="24495"/>
                    <a:pt x="82362" y="-1921"/>
                    <a:pt x="60010" y="1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1BC15D24-4A92-0432-528A-AB763699C3E8}"/>
                </a:ext>
              </a:extLst>
            </p:cNvPr>
            <p:cNvSpPr/>
            <p:nvPr/>
          </p:nvSpPr>
          <p:spPr>
            <a:xfrm>
              <a:off x="8176012" y="3285666"/>
              <a:ext cx="456714" cy="1617539"/>
            </a:xfrm>
            <a:custGeom>
              <a:avLst/>
              <a:gdLst>
                <a:gd name="connsiteX0" fmla="*/ 217 w 501695"/>
                <a:gd name="connsiteY0" fmla="*/ 1783 h 1929431"/>
                <a:gd name="connsiteX1" fmla="*/ 44332 w 501695"/>
                <a:gd name="connsiteY1" fmla="*/ 73973 h 1929431"/>
                <a:gd name="connsiteX2" fmla="*/ 96469 w 501695"/>
                <a:gd name="connsiteY2" fmla="*/ 122099 h 1929431"/>
                <a:gd name="connsiteX3" fmla="*/ 196732 w 501695"/>
                <a:gd name="connsiteY3" fmla="*/ 154183 h 1929431"/>
                <a:gd name="connsiteX4" fmla="*/ 317048 w 501695"/>
                <a:gd name="connsiteY4" fmla="*/ 238405 h 1929431"/>
                <a:gd name="connsiteX5" fmla="*/ 353143 w 501695"/>
                <a:gd name="connsiteY5" fmla="*/ 270489 h 1929431"/>
                <a:gd name="connsiteX6" fmla="*/ 365175 w 501695"/>
                <a:gd name="connsiteY6" fmla="*/ 358720 h 1929431"/>
                <a:gd name="connsiteX7" fmla="*/ 369185 w 501695"/>
                <a:gd name="connsiteY7" fmla="*/ 406847 h 1929431"/>
                <a:gd name="connsiteX8" fmla="*/ 369185 w 501695"/>
                <a:gd name="connsiteY8" fmla="*/ 454973 h 1929431"/>
                <a:gd name="connsiteX9" fmla="*/ 381217 w 501695"/>
                <a:gd name="connsiteY9" fmla="*/ 527162 h 1929431"/>
                <a:gd name="connsiteX10" fmla="*/ 401269 w 501695"/>
                <a:gd name="connsiteY10" fmla="*/ 579299 h 1929431"/>
                <a:gd name="connsiteX11" fmla="*/ 397259 w 501695"/>
                <a:gd name="connsiteY11" fmla="*/ 631436 h 1929431"/>
                <a:gd name="connsiteX12" fmla="*/ 409290 w 501695"/>
                <a:gd name="connsiteY12" fmla="*/ 707636 h 1929431"/>
                <a:gd name="connsiteX13" fmla="*/ 433353 w 501695"/>
                <a:gd name="connsiteY13" fmla="*/ 852015 h 1929431"/>
                <a:gd name="connsiteX14" fmla="*/ 449396 w 501695"/>
                <a:gd name="connsiteY14" fmla="*/ 1020457 h 1929431"/>
                <a:gd name="connsiteX15" fmla="*/ 461427 w 501695"/>
                <a:gd name="connsiteY15" fmla="*/ 1060562 h 1929431"/>
                <a:gd name="connsiteX16" fmla="*/ 469448 w 501695"/>
                <a:gd name="connsiteY16" fmla="*/ 1092647 h 1929431"/>
                <a:gd name="connsiteX17" fmla="*/ 473459 w 501695"/>
                <a:gd name="connsiteY17" fmla="*/ 1220983 h 1929431"/>
                <a:gd name="connsiteX18" fmla="*/ 489501 w 501695"/>
                <a:gd name="connsiteY18" fmla="*/ 1401457 h 1929431"/>
                <a:gd name="connsiteX19" fmla="*/ 493511 w 501695"/>
                <a:gd name="connsiteY19" fmla="*/ 1545836 h 1929431"/>
                <a:gd name="connsiteX20" fmla="*/ 501532 w 501695"/>
                <a:gd name="connsiteY20" fmla="*/ 1706257 h 1929431"/>
                <a:gd name="connsiteX21" fmla="*/ 493511 w 501695"/>
                <a:gd name="connsiteY21" fmla="*/ 1798499 h 1929431"/>
                <a:gd name="connsiteX22" fmla="*/ 441375 w 501695"/>
                <a:gd name="connsiteY22" fmla="*/ 1782457 h 1929431"/>
                <a:gd name="connsiteX23" fmla="*/ 369185 w 501695"/>
                <a:gd name="connsiteY23" fmla="*/ 1782457 h 1929431"/>
                <a:gd name="connsiteX24" fmla="*/ 345122 w 501695"/>
                <a:gd name="connsiteY24" fmla="*/ 1874699 h 1929431"/>
                <a:gd name="connsiteX25" fmla="*/ 260901 w 501695"/>
                <a:gd name="connsiteY25" fmla="*/ 1926836 h 1929431"/>
                <a:gd name="connsiteX26" fmla="*/ 280953 w 501695"/>
                <a:gd name="connsiteY26" fmla="*/ 1794489 h 1929431"/>
                <a:gd name="connsiteX27" fmla="*/ 292985 w 501695"/>
                <a:gd name="connsiteY27" fmla="*/ 1694226 h 1929431"/>
                <a:gd name="connsiteX28" fmla="*/ 264911 w 501695"/>
                <a:gd name="connsiteY28" fmla="*/ 1618026 h 1929431"/>
                <a:gd name="connsiteX29" fmla="*/ 260901 w 501695"/>
                <a:gd name="connsiteY29" fmla="*/ 1469636 h 1929431"/>
                <a:gd name="connsiteX30" fmla="*/ 216785 w 501695"/>
                <a:gd name="connsiteY30" fmla="*/ 1313226 h 1929431"/>
                <a:gd name="connsiteX31" fmla="*/ 160638 w 501695"/>
                <a:gd name="connsiteY31" fmla="*/ 1092647 h 1929431"/>
                <a:gd name="connsiteX32" fmla="*/ 124543 w 501695"/>
                <a:gd name="connsiteY32" fmla="*/ 952278 h 1929431"/>
                <a:gd name="connsiteX33" fmla="*/ 112511 w 501695"/>
                <a:gd name="connsiteY33" fmla="*/ 663520 h 1929431"/>
                <a:gd name="connsiteX34" fmla="*/ 48343 w 501695"/>
                <a:gd name="connsiteY34" fmla="*/ 334657 h 1929431"/>
                <a:gd name="connsiteX35" fmla="*/ 28290 w 501695"/>
                <a:gd name="connsiteY35" fmla="*/ 154183 h 1929431"/>
                <a:gd name="connsiteX36" fmla="*/ 217 w 501695"/>
                <a:gd name="connsiteY36" fmla="*/ 1783 h 192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01695" h="1929431">
                  <a:moveTo>
                    <a:pt x="217" y="1783"/>
                  </a:moveTo>
                  <a:cubicBezTo>
                    <a:pt x="2891" y="-11585"/>
                    <a:pt x="28290" y="53920"/>
                    <a:pt x="44332" y="73973"/>
                  </a:cubicBezTo>
                  <a:cubicBezTo>
                    <a:pt x="60374" y="94026"/>
                    <a:pt x="71069" y="108731"/>
                    <a:pt x="96469" y="122099"/>
                  </a:cubicBezTo>
                  <a:cubicBezTo>
                    <a:pt x="121869" y="135467"/>
                    <a:pt x="159969" y="134799"/>
                    <a:pt x="196732" y="154183"/>
                  </a:cubicBezTo>
                  <a:cubicBezTo>
                    <a:pt x="233495" y="173567"/>
                    <a:pt x="290980" y="219021"/>
                    <a:pt x="317048" y="238405"/>
                  </a:cubicBezTo>
                  <a:cubicBezTo>
                    <a:pt x="343116" y="257789"/>
                    <a:pt x="345122" y="250437"/>
                    <a:pt x="353143" y="270489"/>
                  </a:cubicBezTo>
                  <a:cubicBezTo>
                    <a:pt x="361164" y="290541"/>
                    <a:pt x="362501" y="335994"/>
                    <a:pt x="365175" y="358720"/>
                  </a:cubicBezTo>
                  <a:cubicBezTo>
                    <a:pt x="367849" y="381446"/>
                    <a:pt x="368517" y="390805"/>
                    <a:pt x="369185" y="406847"/>
                  </a:cubicBezTo>
                  <a:cubicBezTo>
                    <a:pt x="369853" y="422889"/>
                    <a:pt x="367180" y="434921"/>
                    <a:pt x="369185" y="454973"/>
                  </a:cubicBezTo>
                  <a:cubicBezTo>
                    <a:pt x="371190" y="475025"/>
                    <a:pt x="375870" y="506441"/>
                    <a:pt x="381217" y="527162"/>
                  </a:cubicBezTo>
                  <a:cubicBezTo>
                    <a:pt x="386564" y="547883"/>
                    <a:pt x="398595" y="561920"/>
                    <a:pt x="401269" y="579299"/>
                  </a:cubicBezTo>
                  <a:cubicBezTo>
                    <a:pt x="403943" y="596678"/>
                    <a:pt x="395922" y="610047"/>
                    <a:pt x="397259" y="631436"/>
                  </a:cubicBezTo>
                  <a:cubicBezTo>
                    <a:pt x="398596" y="652825"/>
                    <a:pt x="403274" y="670873"/>
                    <a:pt x="409290" y="707636"/>
                  </a:cubicBezTo>
                  <a:cubicBezTo>
                    <a:pt x="415306" y="744399"/>
                    <a:pt x="426669" y="799878"/>
                    <a:pt x="433353" y="852015"/>
                  </a:cubicBezTo>
                  <a:cubicBezTo>
                    <a:pt x="440037" y="904152"/>
                    <a:pt x="444717" y="985699"/>
                    <a:pt x="449396" y="1020457"/>
                  </a:cubicBezTo>
                  <a:cubicBezTo>
                    <a:pt x="454075" y="1055215"/>
                    <a:pt x="458085" y="1048530"/>
                    <a:pt x="461427" y="1060562"/>
                  </a:cubicBezTo>
                  <a:cubicBezTo>
                    <a:pt x="464769" y="1072594"/>
                    <a:pt x="467443" y="1065910"/>
                    <a:pt x="469448" y="1092647"/>
                  </a:cubicBezTo>
                  <a:cubicBezTo>
                    <a:pt x="471453" y="1119384"/>
                    <a:pt x="470117" y="1169515"/>
                    <a:pt x="473459" y="1220983"/>
                  </a:cubicBezTo>
                  <a:cubicBezTo>
                    <a:pt x="476801" y="1272451"/>
                    <a:pt x="486159" y="1347315"/>
                    <a:pt x="489501" y="1401457"/>
                  </a:cubicBezTo>
                  <a:cubicBezTo>
                    <a:pt x="492843" y="1455599"/>
                    <a:pt x="491506" y="1495036"/>
                    <a:pt x="493511" y="1545836"/>
                  </a:cubicBezTo>
                  <a:cubicBezTo>
                    <a:pt x="495516" y="1596636"/>
                    <a:pt x="501532" y="1664147"/>
                    <a:pt x="501532" y="1706257"/>
                  </a:cubicBezTo>
                  <a:cubicBezTo>
                    <a:pt x="501532" y="1748367"/>
                    <a:pt x="503537" y="1785799"/>
                    <a:pt x="493511" y="1798499"/>
                  </a:cubicBezTo>
                  <a:cubicBezTo>
                    <a:pt x="483485" y="1811199"/>
                    <a:pt x="462096" y="1785131"/>
                    <a:pt x="441375" y="1782457"/>
                  </a:cubicBezTo>
                  <a:cubicBezTo>
                    <a:pt x="420654" y="1779783"/>
                    <a:pt x="385227" y="1767083"/>
                    <a:pt x="369185" y="1782457"/>
                  </a:cubicBezTo>
                  <a:cubicBezTo>
                    <a:pt x="353143" y="1797831"/>
                    <a:pt x="363169" y="1850636"/>
                    <a:pt x="345122" y="1874699"/>
                  </a:cubicBezTo>
                  <a:cubicBezTo>
                    <a:pt x="327075" y="1898762"/>
                    <a:pt x="271596" y="1940204"/>
                    <a:pt x="260901" y="1926836"/>
                  </a:cubicBezTo>
                  <a:cubicBezTo>
                    <a:pt x="250206" y="1913468"/>
                    <a:pt x="275606" y="1833257"/>
                    <a:pt x="280953" y="1794489"/>
                  </a:cubicBezTo>
                  <a:cubicBezTo>
                    <a:pt x="286300" y="1755721"/>
                    <a:pt x="295659" y="1723636"/>
                    <a:pt x="292985" y="1694226"/>
                  </a:cubicBezTo>
                  <a:cubicBezTo>
                    <a:pt x="290311" y="1664816"/>
                    <a:pt x="270258" y="1655458"/>
                    <a:pt x="264911" y="1618026"/>
                  </a:cubicBezTo>
                  <a:cubicBezTo>
                    <a:pt x="259564" y="1580594"/>
                    <a:pt x="268922" y="1520436"/>
                    <a:pt x="260901" y="1469636"/>
                  </a:cubicBezTo>
                  <a:cubicBezTo>
                    <a:pt x="252880" y="1418836"/>
                    <a:pt x="233495" y="1376057"/>
                    <a:pt x="216785" y="1313226"/>
                  </a:cubicBezTo>
                  <a:cubicBezTo>
                    <a:pt x="200075" y="1250395"/>
                    <a:pt x="176012" y="1152805"/>
                    <a:pt x="160638" y="1092647"/>
                  </a:cubicBezTo>
                  <a:cubicBezTo>
                    <a:pt x="145264" y="1032489"/>
                    <a:pt x="132564" y="1023799"/>
                    <a:pt x="124543" y="952278"/>
                  </a:cubicBezTo>
                  <a:cubicBezTo>
                    <a:pt x="116522" y="880757"/>
                    <a:pt x="125211" y="766457"/>
                    <a:pt x="112511" y="663520"/>
                  </a:cubicBezTo>
                  <a:cubicBezTo>
                    <a:pt x="99811" y="560583"/>
                    <a:pt x="62380" y="419546"/>
                    <a:pt x="48343" y="334657"/>
                  </a:cubicBezTo>
                  <a:cubicBezTo>
                    <a:pt x="34306" y="249768"/>
                    <a:pt x="36311" y="208993"/>
                    <a:pt x="28290" y="154183"/>
                  </a:cubicBezTo>
                  <a:cubicBezTo>
                    <a:pt x="20269" y="99373"/>
                    <a:pt x="-2457" y="15151"/>
                    <a:pt x="217" y="17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995D845D-B43C-2B47-1B4D-CDACCC503C5D}"/>
                </a:ext>
              </a:extLst>
            </p:cNvPr>
            <p:cNvSpPr/>
            <p:nvPr/>
          </p:nvSpPr>
          <p:spPr>
            <a:xfrm>
              <a:off x="7169893" y="2519585"/>
              <a:ext cx="747215" cy="2075722"/>
            </a:xfrm>
            <a:custGeom>
              <a:avLst/>
              <a:gdLst>
                <a:gd name="connsiteX0" fmla="*/ 46647 w 820807"/>
                <a:gd name="connsiteY0" fmla="*/ 1178 h 2475960"/>
                <a:gd name="connsiteX1" fmla="*/ 90762 w 820807"/>
                <a:gd name="connsiteY1" fmla="*/ 117484 h 2475960"/>
                <a:gd name="connsiteX2" fmla="*/ 154931 w 820807"/>
                <a:gd name="connsiteY2" fmla="*/ 117484 h 2475960"/>
                <a:gd name="connsiteX3" fmla="*/ 207068 w 820807"/>
                <a:gd name="connsiteY3" fmla="*/ 93421 h 2475960"/>
                <a:gd name="connsiteX4" fmla="*/ 239152 w 820807"/>
                <a:gd name="connsiteY4" fmla="*/ 53315 h 2475960"/>
                <a:gd name="connsiteX5" fmla="*/ 247173 w 820807"/>
                <a:gd name="connsiteY5" fmla="*/ 41284 h 2475960"/>
                <a:gd name="connsiteX6" fmla="*/ 239152 w 820807"/>
                <a:gd name="connsiteY6" fmla="*/ 69357 h 2475960"/>
                <a:gd name="connsiteX7" fmla="*/ 239152 w 820807"/>
                <a:gd name="connsiteY7" fmla="*/ 149568 h 2475960"/>
                <a:gd name="connsiteX8" fmla="*/ 247173 w 820807"/>
                <a:gd name="connsiteY8" fmla="*/ 217747 h 2475960"/>
                <a:gd name="connsiteX9" fmla="*/ 239152 w 820807"/>
                <a:gd name="connsiteY9" fmla="*/ 326031 h 2475960"/>
                <a:gd name="connsiteX10" fmla="*/ 251184 w 820807"/>
                <a:gd name="connsiteY10" fmla="*/ 406242 h 2475960"/>
                <a:gd name="connsiteX11" fmla="*/ 247173 w 820807"/>
                <a:gd name="connsiteY11" fmla="*/ 494473 h 2475960"/>
                <a:gd name="connsiteX12" fmla="*/ 315352 w 820807"/>
                <a:gd name="connsiteY12" fmla="*/ 622810 h 2475960"/>
                <a:gd name="connsiteX13" fmla="*/ 391552 w 820807"/>
                <a:gd name="connsiteY13" fmla="*/ 735105 h 2475960"/>
                <a:gd name="connsiteX14" fmla="*/ 431657 w 820807"/>
                <a:gd name="connsiteY14" fmla="*/ 779221 h 2475960"/>
                <a:gd name="connsiteX15" fmla="*/ 447699 w 820807"/>
                <a:gd name="connsiteY15" fmla="*/ 743126 h 2475960"/>
                <a:gd name="connsiteX16" fmla="*/ 491815 w 820807"/>
                <a:gd name="connsiteY16" fmla="*/ 739115 h 2475960"/>
                <a:gd name="connsiteX17" fmla="*/ 572026 w 820807"/>
                <a:gd name="connsiteY17" fmla="*/ 763178 h 2475960"/>
                <a:gd name="connsiteX18" fmla="*/ 640205 w 820807"/>
                <a:gd name="connsiteY18" fmla="*/ 811305 h 2475960"/>
                <a:gd name="connsiteX19" fmla="*/ 684320 w 820807"/>
                <a:gd name="connsiteY19" fmla="*/ 839378 h 2475960"/>
                <a:gd name="connsiteX20" fmla="*/ 728436 w 820807"/>
                <a:gd name="connsiteY20" fmla="*/ 851410 h 2475960"/>
                <a:gd name="connsiteX21" fmla="*/ 760520 w 820807"/>
                <a:gd name="connsiteY21" fmla="*/ 827347 h 2475960"/>
                <a:gd name="connsiteX22" fmla="*/ 780573 w 820807"/>
                <a:gd name="connsiteY22" fmla="*/ 795263 h 2475960"/>
                <a:gd name="connsiteX23" fmla="*/ 780573 w 820807"/>
                <a:gd name="connsiteY23" fmla="*/ 871463 h 2475960"/>
                <a:gd name="connsiteX24" fmla="*/ 804636 w 820807"/>
                <a:gd name="connsiteY24" fmla="*/ 943652 h 2475960"/>
                <a:gd name="connsiteX25" fmla="*/ 816668 w 820807"/>
                <a:gd name="connsiteY25" fmla="*/ 999800 h 2475960"/>
                <a:gd name="connsiteX26" fmla="*/ 820678 w 820807"/>
                <a:gd name="connsiteY26" fmla="*/ 1051936 h 2475960"/>
                <a:gd name="connsiteX27" fmla="*/ 812657 w 820807"/>
                <a:gd name="connsiteY27" fmla="*/ 1140168 h 2475960"/>
                <a:gd name="connsiteX28" fmla="*/ 792605 w 820807"/>
                <a:gd name="connsiteY28" fmla="*/ 1264494 h 2475960"/>
                <a:gd name="connsiteX29" fmla="*/ 728436 w 820807"/>
                <a:gd name="connsiteY29" fmla="*/ 1384810 h 2475960"/>
                <a:gd name="connsiteX30" fmla="*/ 668278 w 820807"/>
                <a:gd name="connsiteY30" fmla="*/ 1521168 h 2475960"/>
                <a:gd name="connsiteX31" fmla="*/ 628173 w 820807"/>
                <a:gd name="connsiteY31" fmla="*/ 1621431 h 2475960"/>
                <a:gd name="connsiteX32" fmla="*/ 588068 w 820807"/>
                <a:gd name="connsiteY32" fmla="*/ 1833989 h 2475960"/>
                <a:gd name="connsiteX33" fmla="*/ 576036 w 820807"/>
                <a:gd name="connsiteY33" fmla="*/ 2042536 h 2475960"/>
                <a:gd name="connsiteX34" fmla="*/ 572026 w 820807"/>
                <a:gd name="connsiteY34" fmla="*/ 2303221 h 2475960"/>
                <a:gd name="connsiteX35" fmla="*/ 539941 w 820807"/>
                <a:gd name="connsiteY35" fmla="*/ 2443589 h 2475960"/>
                <a:gd name="connsiteX36" fmla="*/ 515878 w 820807"/>
                <a:gd name="connsiteY36" fmla="*/ 2475673 h 2475960"/>
                <a:gd name="connsiteX37" fmla="*/ 443689 w 820807"/>
                <a:gd name="connsiteY37" fmla="*/ 2455621 h 2475960"/>
                <a:gd name="connsiteX38" fmla="*/ 415615 w 820807"/>
                <a:gd name="connsiteY38" fmla="*/ 2395463 h 2475960"/>
                <a:gd name="connsiteX39" fmla="*/ 395562 w 820807"/>
                <a:gd name="connsiteY39" fmla="*/ 2231031 h 2475960"/>
                <a:gd name="connsiteX40" fmla="*/ 383531 w 820807"/>
                <a:gd name="connsiteY40" fmla="*/ 2046547 h 2475960"/>
                <a:gd name="connsiteX41" fmla="*/ 379520 w 820807"/>
                <a:gd name="connsiteY41" fmla="*/ 1918210 h 2475960"/>
                <a:gd name="connsiteX42" fmla="*/ 383531 w 820807"/>
                <a:gd name="connsiteY42" fmla="*/ 1886126 h 2475960"/>
                <a:gd name="connsiteX43" fmla="*/ 367489 w 820807"/>
                <a:gd name="connsiteY43" fmla="*/ 1878105 h 2475960"/>
                <a:gd name="connsiteX44" fmla="*/ 383531 w 820807"/>
                <a:gd name="connsiteY44" fmla="*/ 1805915 h 2475960"/>
                <a:gd name="connsiteX45" fmla="*/ 395562 w 820807"/>
                <a:gd name="connsiteY45" fmla="*/ 1725705 h 2475960"/>
                <a:gd name="connsiteX46" fmla="*/ 399573 w 820807"/>
                <a:gd name="connsiteY46" fmla="*/ 1613410 h 2475960"/>
                <a:gd name="connsiteX47" fmla="*/ 395562 w 820807"/>
                <a:gd name="connsiteY47" fmla="*/ 1517157 h 2475960"/>
                <a:gd name="connsiteX48" fmla="*/ 383531 w 820807"/>
                <a:gd name="connsiteY48" fmla="*/ 1364757 h 2475960"/>
                <a:gd name="connsiteX49" fmla="*/ 351447 w 820807"/>
                <a:gd name="connsiteY49" fmla="*/ 1280536 h 2475960"/>
                <a:gd name="connsiteX50" fmla="*/ 327384 w 820807"/>
                <a:gd name="connsiteY50" fmla="*/ 1152200 h 2475960"/>
                <a:gd name="connsiteX51" fmla="*/ 291289 w 820807"/>
                <a:gd name="connsiteY51" fmla="*/ 1084021 h 2475960"/>
                <a:gd name="connsiteX52" fmla="*/ 183005 w 820807"/>
                <a:gd name="connsiteY52" fmla="*/ 971726 h 2475960"/>
                <a:gd name="connsiteX53" fmla="*/ 146910 w 820807"/>
                <a:gd name="connsiteY53" fmla="*/ 887505 h 2475960"/>
                <a:gd name="connsiteX54" fmla="*/ 74720 w 820807"/>
                <a:gd name="connsiteY54" fmla="*/ 743126 h 2475960"/>
                <a:gd name="connsiteX55" fmla="*/ 50657 w 820807"/>
                <a:gd name="connsiteY55" fmla="*/ 695000 h 2475960"/>
                <a:gd name="connsiteX56" fmla="*/ 30605 w 820807"/>
                <a:gd name="connsiteY56" fmla="*/ 642863 h 2475960"/>
                <a:gd name="connsiteX57" fmla="*/ 14562 w 820807"/>
                <a:gd name="connsiteY57" fmla="*/ 486452 h 2475960"/>
                <a:gd name="connsiteX58" fmla="*/ 6541 w 820807"/>
                <a:gd name="connsiteY58" fmla="*/ 374157 h 2475960"/>
                <a:gd name="connsiteX59" fmla="*/ 2531 w 820807"/>
                <a:gd name="connsiteY59" fmla="*/ 261863 h 2475960"/>
                <a:gd name="connsiteX60" fmla="*/ 2531 w 820807"/>
                <a:gd name="connsiteY60" fmla="*/ 249831 h 2475960"/>
                <a:gd name="connsiteX61" fmla="*/ 34615 w 820807"/>
                <a:gd name="connsiteY61" fmla="*/ 129515 h 2475960"/>
                <a:gd name="connsiteX62" fmla="*/ 46647 w 820807"/>
                <a:gd name="connsiteY62" fmla="*/ 61336 h 2475960"/>
                <a:gd name="connsiteX63" fmla="*/ 46647 w 820807"/>
                <a:gd name="connsiteY63" fmla="*/ 1178 h 247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820807" h="2475960">
                  <a:moveTo>
                    <a:pt x="46647" y="1178"/>
                  </a:moveTo>
                  <a:cubicBezTo>
                    <a:pt x="53999" y="10536"/>
                    <a:pt x="72715" y="98100"/>
                    <a:pt x="90762" y="117484"/>
                  </a:cubicBezTo>
                  <a:cubicBezTo>
                    <a:pt x="108809" y="136868"/>
                    <a:pt x="135547" y="121494"/>
                    <a:pt x="154931" y="117484"/>
                  </a:cubicBezTo>
                  <a:cubicBezTo>
                    <a:pt x="174315" y="113474"/>
                    <a:pt x="193031" y="104116"/>
                    <a:pt x="207068" y="93421"/>
                  </a:cubicBezTo>
                  <a:cubicBezTo>
                    <a:pt x="221105" y="82726"/>
                    <a:pt x="232468" y="62004"/>
                    <a:pt x="239152" y="53315"/>
                  </a:cubicBezTo>
                  <a:cubicBezTo>
                    <a:pt x="245836" y="44626"/>
                    <a:pt x="247173" y="38610"/>
                    <a:pt x="247173" y="41284"/>
                  </a:cubicBezTo>
                  <a:cubicBezTo>
                    <a:pt x="247173" y="43958"/>
                    <a:pt x="240489" y="51310"/>
                    <a:pt x="239152" y="69357"/>
                  </a:cubicBezTo>
                  <a:cubicBezTo>
                    <a:pt x="237815" y="87404"/>
                    <a:pt x="237815" y="124837"/>
                    <a:pt x="239152" y="149568"/>
                  </a:cubicBezTo>
                  <a:cubicBezTo>
                    <a:pt x="240489" y="174299"/>
                    <a:pt x="247173" y="188337"/>
                    <a:pt x="247173" y="217747"/>
                  </a:cubicBezTo>
                  <a:cubicBezTo>
                    <a:pt x="247173" y="247157"/>
                    <a:pt x="238484" y="294615"/>
                    <a:pt x="239152" y="326031"/>
                  </a:cubicBezTo>
                  <a:cubicBezTo>
                    <a:pt x="239820" y="357447"/>
                    <a:pt x="249847" y="378168"/>
                    <a:pt x="251184" y="406242"/>
                  </a:cubicBezTo>
                  <a:cubicBezTo>
                    <a:pt x="252521" y="434316"/>
                    <a:pt x="236478" y="458378"/>
                    <a:pt x="247173" y="494473"/>
                  </a:cubicBezTo>
                  <a:cubicBezTo>
                    <a:pt x="257868" y="530568"/>
                    <a:pt x="291289" y="582705"/>
                    <a:pt x="315352" y="622810"/>
                  </a:cubicBezTo>
                  <a:cubicBezTo>
                    <a:pt x="339415" y="662915"/>
                    <a:pt x="372168" y="709037"/>
                    <a:pt x="391552" y="735105"/>
                  </a:cubicBezTo>
                  <a:cubicBezTo>
                    <a:pt x="410936" y="761173"/>
                    <a:pt x="422299" y="777884"/>
                    <a:pt x="431657" y="779221"/>
                  </a:cubicBezTo>
                  <a:cubicBezTo>
                    <a:pt x="441015" y="780558"/>
                    <a:pt x="437673" y="749810"/>
                    <a:pt x="447699" y="743126"/>
                  </a:cubicBezTo>
                  <a:cubicBezTo>
                    <a:pt x="457725" y="736442"/>
                    <a:pt x="471094" y="735773"/>
                    <a:pt x="491815" y="739115"/>
                  </a:cubicBezTo>
                  <a:cubicBezTo>
                    <a:pt x="512536" y="742457"/>
                    <a:pt x="547294" y="751146"/>
                    <a:pt x="572026" y="763178"/>
                  </a:cubicBezTo>
                  <a:cubicBezTo>
                    <a:pt x="596758" y="775210"/>
                    <a:pt x="621489" y="798605"/>
                    <a:pt x="640205" y="811305"/>
                  </a:cubicBezTo>
                  <a:cubicBezTo>
                    <a:pt x="658921" y="824005"/>
                    <a:pt x="669615" y="832694"/>
                    <a:pt x="684320" y="839378"/>
                  </a:cubicBezTo>
                  <a:cubicBezTo>
                    <a:pt x="699025" y="846062"/>
                    <a:pt x="715736" y="853415"/>
                    <a:pt x="728436" y="851410"/>
                  </a:cubicBezTo>
                  <a:cubicBezTo>
                    <a:pt x="741136" y="849405"/>
                    <a:pt x="751831" y="836705"/>
                    <a:pt x="760520" y="827347"/>
                  </a:cubicBezTo>
                  <a:cubicBezTo>
                    <a:pt x="769209" y="817989"/>
                    <a:pt x="777231" y="787910"/>
                    <a:pt x="780573" y="795263"/>
                  </a:cubicBezTo>
                  <a:cubicBezTo>
                    <a:pt x="783915" y="802616"/>
                    <a:pt x="776563" y="846732"/>
                    <a:pt x="780573" y="871463"/>
                  </a:cubicBezTo>
                  <a:cubicBezTo>
                    <a:pt x="784583" y="896194"/>
                    <a:pt x="798620" y="922263"/>
                    <a:pt x="804636" y="943652"/>
                  </a:cubicBezTo>
                  <a:cubicBezTo>
                    <a:pt x="810652" y="965042"/>
                    <a:pt x="813994" y="981753"/>
                    <a:pt x="816668" y="999800"/>
                  </a:cubicBezTo>
                  <a:cubicBezTo>
                    <a:pt x="819342" y="1017847"/>
                    <a:pt x="821346" y="1028541"/>
                    <a:pt x="820678" y="1051936"/>
                  </a:cubicBezTo>
                  <a:cubicBezTo>
                    <a:pt x="820010" y="1075331"/>
                    <a:pt x="817336" y="1104742"/>
                    <a:pt x="812657" y="1140168"/>
                  </a:cubicBezTo>
                  <a:cubicBezTo>
                    <a:pt x="807978" y="1175594"/>
                    <a:pt x="806642" y="1223720"/>
                    <a:pt x="792605" y="1264494"/>
                  </a:cubicBezTo>
                  <a:cubicBezTo>
                    <a:pt x="778568" y="1305268"/>
                    <a:pt x="749157" y="1342031"/>
                    <a:pt x="728436" y="1384810"/>
                  </a:cubicBezTo>
                  <a:cubicBezTo>
                    <a:pt x="707715" y="1427589"/>
                    <a:pt x="684989" y="1481731"/>
                    <a:pt x="668278" y="1521168"/>
                  </a:cubicBezTo>
                  <a:cubicBezTo>
                    <a:pt x="651568" y="1560605"/>
                    <a:pt x="641541" y="1569294"/>
                    <a:pt x="628173" y="1621431"/>
                  </a:cubicBezTo>
                  <a:cubicBezTo>
                    <a:pt x="614805" y="1673568"/>
                    <a:pt x="596758" y="1763805"/>
                    <a:pt x="588068" y="1833989"/>
                  </a:cubicBezTo>
                  <a:cubicBezTo>
                    <a:pt x="579379" y="1904173"/>
                    <a:pt x="578710" y="1964331"/>
                    <a:pt x="576036" y="2042536"/>
                  </a:cubicBezTo>
                  <a:cubicBezTo>
                    <a:pt x="573362" y="2120741"/>
                    <a:pt x="578042" y="2236379"/>
                    <a:pt x="572026" y="2303221"/>
                  </a:cubicBezTo>
                  <a:cubicBezTo>
                    <a:pt x="566010" y="2370063"/>
                    <a:pt x="549299" y="2414847"/>
                    <a:pt x="539941" y="2443589"/>
                  </a:cubicBezTo>
                  <a:cubicBezTo>
                    <a:pt x="530583" y="2472331"/>
                    <a:pt x="531920" y="2473668"/>
                    <a:pt x="515878" y="2475673"/>
                  </a:cubicBezTo>
                  <a:cubicBezTo>
                    <a:pt x="499836" y="2477678"/>
                    <a:pt x="460399" y="2468989"/>
                    <a:pt x="443689" y="2455621"/>
                  </a:cubicBezTo>
                  <a:cubicBezTo>
                    <a:pt x="426979" y="2442253"/>
                    <a:pt x="423636" y="2432895"/>
                    <a:pt x="415615" y="2395463"/>
                  </a:cubicBezTo>
                  <a:cubicBezTo>
                    <a:pt x="407594" y="2358031"/>
                    <a:pt x="400909" y="2289184"/>
                    <a:pt x="395562" y="2231031"/>
                  </a:cubicBezTo>
                  <a:cubicBezTo>
                    <a:pt x="390215" y="2172878"/>
                    <a:pt x="386205" y="2098684"/>
                    <a:pt x="383531" y="2046547"/>
                  </a:cubicBezTo>
                  <a:cubicBezTo>
                    <a:pt x="380857" y="1994410"/>
                    <a:pt x="379520" y="1944947"/>
                    <a:pt x="379520" y="1918210"/>
                  </a:cubicBezTo>
                  <a:cubicBezTo>
                    <a:pt x="379520" y="1891473"/>
                    <a:pt x="385536" y="1892810"/>
                    <a:pt x="383531" y="1886126"/>
                  </a:cubicBezTo>
                  <a:cubicBezTo>
                    <a:pt x="381526" y="1879442"/>
                    <a:pt x="367489" y="1891473"/>
                    <a:pt x="367489" y="1878105"/>
                  </a:cubicBezTo>
                  <a:cubicBezTo>
                    <a:pt x="367489" y="1864737"/>
                    <a:pt x="378852" y="1831315"/>
                    <a:pt x="383531" y="1805915"/>
                  </a:cubicBezTo>
                  <a:cubicBezTo>
                    <a:pt x="388210" y="1780515"/>
                    <a:pt x="392888" y="1757789"/>
                    <a:pt x="395562" y="1725705"/>
                  </a:cubicBezTo>
                  <a:cubicBezTo>
                    <a:pt x="398236" y="1693621"/>
                    <a:pt x="399573" y="1648168"/>
                    <a:pt x="399573" y="1613410"/>
                  </a:cubicBezTo>
                  <a:cubicBezTo>
                    <a:pt x="399573" y="1578652"/>
                    <a:pt x="398236" y="1558599"/>
                    <a:pt x="395562" y="1517157"/>
                  </a:cubicBezTo>
                  <a:cubicBezTo>
                    <a:pt x="392888" y="1475715"/>
                    <a:pt x="390884" y="1404194"/>
                    <a:pt x="383531" y="1364757"/>
                  </a:cubicBezTo>
                  <a:cubicBezTo>
                    <a:pt x="376179" y="1325320"/>
                    <a:pt x="360805" y="1315962"/>
                    <a:pt x="351447" y="1280536"/>
                  </a:cubicBezTo>
                  <a:cubicBezTo>
                    <a:pt x="342089" y="1245110"/>
                    <a:pt x="337410" y="1184953"/>
                    <a:pt x="327384" y="1152200"/>
                  </a:cubicBezTo>
                  <a:cubicBezTo>
                    <a:pt x="317358" y="1119447"/>
                    <a:pt x="315352" y="1114100"/>
                    <a:pt x="291289" y="1084021"/>
                  </a:cubicBezTo>
                  <a:cubicBezTo>
                    <a:pt x="267226" y="1053942"/>
                    <a:pt x="207068" y="1004479"/>
                    <a:pt x="183005" y="971726"/>
                  </a:cubicBezTo>
                  <a:cubicBezTo>
                    <a:pt x="158942" y="938973"/>
                    <a:pt x="164957" y="925605"/>
                    <a:pt x="146910" y="887505"/>
                  </a:cubicBezTo>
                  <a:cubicBezTo>
                    <a:pt x="128863" y="849405"/>
                    <a:pt x="74720" y="743126"/>
                    <a:pt x="74720" y="743126"/>
                  </a:cubicBezTo>
                  <a:cubicBezTo>
                    <a:pt x="58678" y="711042"/>
                    <a:pt x="58009" y="711710"/>
                    <a:pt x="50657" y="695000"/>
                  </a:cubicBezTo>
                  <a:cubicBezTo>
                    <a:pt x="43305" y="678290"/>
                    <a:pt x="36621" y="677621"/>
                    <a:pt x="30605" y="642863"/>
                  </a:cubicBezTo>
                  <a:cubicBezTo>
                    <a:pt x="24589" y="608105"/>
                    <a:pt x="18573" y="531236"/>
                    <a:pt x="14562" y="486452"/>
                  </a:cubicBezTo>
                  <a:cubicBezTo>
                    <a:pt x="10551" y="441668"/>
                    <a:pt x="8546" y="411588"/>
                    <a:pt x="6541" y="374157"/>
                  </a:cubicBezTo>
                  <a:cubicBezTo>
                    <a:pt x="4536" y="336726"/>
                    <a:pt x="3199" y="282584"/>
                    <a:pt x="2531" y="261863"/>
                  </a:cubicBezTo>
                  <a:cubicBezTo>
                    <a:pt x="1863" y="241142"/>
                    <a:pt x="-2816" y="271889"/>
                    <a:pt x="2531" y="249831"/>
                  </a:cubicBezTo>
                  <a:cubicBezTo>
                    <a:pt x="7878" y="227773"/>
                    <a:pt x="27262" y="160931"/>
                    <a:pt x="34615" y="129515"/>
                  </a:cubicBezTo>
                  <a:cubicBezTo>
                    <a:pt x="41968" y="98099"/>
                    <a:pt x="43973" y="82057"/>
                    <a:pt x="46647" y="61336"/>
                  </a:cubicBezTo>
                  <a:cubicBezTo>
                    <a:pt x="49321" y="40615"/>
                    <a:pt x="39295" y="-8180"/>
                    <a:pt x="46647" y="11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16B85A9-8B0C-688E-659E-0A6BBC867F38}"/>
                </a:ext>
              </a:extLst>
            </p:cNvPr>
            <p:cNvSpPr/>
            <p:nvPr/>
          </p:nvSpPr>
          <p:spPr>
            <a:xfrm>
              <a:off x="7210179" y="2487003"/>
              <a:ext cx="182503" cy="211637"/>
            </a:xfrm>
            <a:custGeom>
              <a:avLst/>
              <a:gdLst>
                <a:gd name="connsiteX0" fmla="*/ 196595 w 198015"/>
                <a:gd name="connsiteY0" fmla="*/ 136842 h 252445"/>
                <a:gd name="connsiteX1" fmla="*/ 176275 w 198015"/>
                <a:gd name="connsiteY1" fmla="*/ 86042 h 252445"/>
                <a:gd name="connsiteX2" fmla="*/ 181355 w 198015"/>
                <a:gd name="connsiteY2" fmla="*/ 40322 h 252445"/>
                <a:gd name="connsiteX3" fmla="*/ 155955 w 198015"/>
                <a:gd name="connsiteY3" fmla="*/ 9842 h 252445"/>
                <a:gd name="connsiteX4" fmla="*/ 155955 w 198015"/>
                <a:gd name="connsiteY4" fmla="*/ 50482 h 252445"/>
                <a:gd name="connsiteX5" fmla="*/ 110235 w 198015"/>
                <a:gd name="connsiteY5" fmla="*/ 65722 h 252445"/>
                <a:gd name="connsiteX6" fmla="*/ 64515 w 198015"/>
                <a:gd name="connsiteY6" fmla="*/ 65722 h 252445"/>
                <a:gd name="connsiteX7" fmla="*/ 23875 w 198015"/>
                <a:gd name="connsiteY7" fmla="*/ 20002 h 252445"/>
                <a:gd name="connsiteX8" fmla="*/ 3555 w 198015"/>
                <a:gd name="connsiteY8" fmla="*/ 4762 h 252445"/>
                <a:gd name="connsiteX9" fmla="*/ 3555 w 198015"/>
                <a:gd name="connsiteY9" fmla="*/ 101282 h 252445"/>
                <a:gd name="connsiteX10" fmla="*/ 39115 w 198015"/>
                <a:gd name="connsiteY10" fmla="*/ 243522 h 252445"/>
                <a:gd name="connsiteX11" fmla="*/ 130555 w 198015"/>
                <a:gd name="connsiteY11" fmla="*/ 228282 h 252445"/>
                <a:gd name="connsiteX12" fmla="*/ 196595 w 198015"/>
                <a:gd name="connsiteY12" fmla="*/ 136842 h 252445"/>
                <a:gd name="connsiteX0" fmla="*/ 196595 w 200477"/>
                <a:gd name="connsiteY0" fmla="*/ 136842 h 252445"/>
                <a:gd name="connsiteX1" fmla="*/ 191515 w 200477"/>
                <a:gd name="connsiteY1" fmla="*/ 80962 h 252445"/>
                <a:gd name="connsiteX2" fmla="*/ 181355 w 200477"/>
                <a:gd name="connsiteY2" fmla="*/ 40322 h 252445"/>
                <a:gd name="connsiteX3" fmla="*/ 155955 w 200477"/>
                <a:gd name="connsiteY3" fmla="*/ 9842 h 252445"/>
                <a:gd name="connsiteX4" fmla="*/ 155955 w 200477"/>
                <a:gd name="connsiteY4" fmla="*/ 50482 h 252445"/>
                <a:gd name="connsiteX5" fmla="*/ 110235 w 200477"/>
                <a:gd name="connsiteY5" fmla="*/ 65722 h 252445"/>
                <a:gd name="connsiteX6" fmla="*/ 64515 w 200477"/>
                <a:gd name="connsiteY6" fmla="*/ 65722 h 252445"/>
                <a:gd name="connsiteX7" fmla="*/ 23875 w 200477"/>
                <a:gd name="connsiteY7" fmla="*/ 20002 h 252445"/>
                <a:gd name="connsiteX8" fmla="*/ 3555 w 200477"/>
                <a:gd name="connsiteY8" fmla="*/ 4762 h 252445"/>
                <a:gd name="connsiteX9" fmla="*/ 3555 w 200477"/>
                <a:gd name="connsiteY9" fmla="*/ 101282 h 252445"/>
                <a:gd name="connsiteX10" fmla="*/ 39115 w 200477"/>
                <a:gd name="connsiteY10" fmla="*/ 243522 h 252445"/>
                <a:gd name="connsiteX11" fmla="*/ 130555 w 200477"/>
                <a:gd name="connsiteY11" fmla="*/ 228282 h 252445"/>
                <a:gd name="connsiteX12" fmla="*/ 196595 w 200477"/>
                <a:gd name="connsiteY12" fmla="*/ 136842 h 25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477" h="252445">
                  <a:moveTo>
                    <a:pt x="196595" y="136842"/>
                  </a:moveTo>
                  <a:cubicBezTo>
                    <a:pt x="206755" y="112289"/>
                    <a:pt x="194055" y="97049"/>
                    <a:pt x="191515" y="80962"/>
                  </a:cubicBezTo>
                  <a:cubicBezTo>
                    <a:pt x="188975" y="64875"/>
                    <a:pt x="187282" y="52175"/>
                    <a:pt x="181355" y="40322"/>
                  </a:cubicBezTo>
                  <a:cubicBezTo>
                    <a:pt x="175428" y="28469"/>
                    <a:pt x="160188" y="8149"/>
                    <a:pt x="155955" y="9842"/>
                  </a:cubicBezTo>
                  <a:cubicBezTo>
                    <a:pt x="151722" y="11535"/>
                    <a:pt x="163575" y="41169"/>
                    <a:pt x="155955" y="50482"/>
                  </a:cubicBezTo>
                  <a:cubicBezTo>
                    <a:pt x="148335" y="59795"/>
                    <a:pt x="125475" y="63182"/>
                    <a:pt x="110235" y="65722"/>
                  </a:cubicBezTo>
                  <a:cubicBezTo>
                    <a:pt x="94995" y="68262"/>
                    <a:pt x="78908" y="73342"/>
                    <a:pt x="64515" y="65722"/>
                  </a:cubicBezTo>
                  <a:cubicBezTo>
                    <a:pt x="50122" y="58102"/>
                    <a:pt x="34035" y="30162"/>
                    <a:pt x="23875" y="20002"/>
                  </a:cubicBezTo>
                  <a:cubicBezTo>
                    <a:pt x="13715" y="9842"/>
                    <a:pt x="6942" y="-8785"/>
                    <a:pt x="3555" y="4762"/>
                  </a:cubicBezTo>
                  <a:cubicBezTo>
                    <a:pt x="168" y="18309"/>
                    <a:pt x="-2372" y="61489"/>
                    <a:pt x="3555" y="101282"/>
                  </a:cubicBezTo>
                  <a:cubicBezTo>
                    <a:pt x="9482" y="141075"/>
                    <a:pt x="17948" y="222355"/>
                    <a:pt x="39115" y="243522"/>
                  </a:cubicBezTo>
                  <a:cubicBezTo>
                    <a:pt x="60282" y="264689"/>
                    <a:pt x="106848" y="243522"/>
                    <a:pt x="130555" y="228282"/>
                  </a:cubicBezTo>
                  <a:cubicBezTo>
                    <a:pt x="154262" y="213042"/>
                    <a:pt x="186435" y="161395"/>
                    <a:pt x="196595" y="1368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8" name="Oval 59">
            <a:extLst>
              <a:ext uri="{FF2B5EF4-FFF2-40B4-BE49-F238E27FC236}">
                <a16:creationId xmlns:a16="http://schemas.microsoft.com/office/drawing/2014/main" id="{0C4F8127-ABBD-84AB-048D-06DE65719968}"/>
              </a:ext>
            </a:extLst>
          </p:cNvPr>
          <p:cNvSpPr/>
          <p:nvPr/>
        </p:nvSpPr>
        <p:spPr>
          <a:xfrm>
            <a:off x="881546" y="1967781"/>
            <a:ext cx="758130" cy="750628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Oval 59">
            <a:extLst>
              <a:ext uri="{FF2B5EF4-FFF2-40B4-BE49-F238E27FC236}">
                <a16:creationId xmlns:a16="http://schemas.microsoft.com/office/drawing/2014/main" id="{DE8F4D4D-0331-184B-61A9-98D0FDC471FC}"/>
              </a:ext>
            </a:extLst>
          </p:cNvPr>
          <p:cNvSpPr/>
          <p:nvPr/>
        </p:nvSpPr>
        <p:spPr>
          <a:xfrm>
            <a:off x="881546" y="4433351"/>
            <a:ext cx="758130" cy="750628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Oval 59">
            <a:extLst>
              <a:ext uri="{FF2B5EF4-FFF2-40B4-BE49-F238E27FC236}">
                <a16:creationId xmlns:a16="http://schemas.microsoft.com/office/drawing/2014/main" id="{FAF2967C-17FD-8365-9CAC-FAFFFEA3C43E}"/>
              </a:ext>
            </a:extLst>
          </p:cNvPr>
          <p:cNvSpPr/>
          <p:nvPr/>
        </p:nvSpPr>
        <p:spPr>
          <a:xfrm>
            <a:off x="3434938" y="1967781"/>
            <a:ext cx="758130" cy="750628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Oval 59">
            <a:extLst>
              <a:ext uri="{FF2B5EF4-FFF2-40B4-BE49-F238E27FC236}">
                <a16:creationId xmlns:a16="http://schemas.microsoft.com/office/drawing/2014/main" id="{1C9B0C10-3071-9522-667B-58254FCE81A9}"/>
              </a:ext>
            </a:extLst>
          </p:cNvPr>
          <p:cNvSpPr/>
          <p:nvPr/>
        </p:nvSpPr>
        <p:spPr>
          <a:xfrm>
            <a:off x="3434938" y="4430093"/>
            <a:ext cx="758130" cy="750628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Oval 59">
            <a:extLst>
              <a:ext uri="{FF2B5EF4-FFF2-40B4-BE49-F238E27FC236}">
                <a16:creationId xmlns:a16="http://schemas.microsoft.com/office/drawing/2014/main" id="{4952CE37-8612-06B6-6FC8-C6E57A31B11C}"/>
              </a:ext>
            </a:extLst>
          </p:cNvPr>
          <p:cNvSpPr/>
          <p:nvPr/>
        </p:nvSpPr>
        <p:spPr>
          <a:xfrm>
            <a:off x="7841935" y="1967781"/>
            <a:ext cx="758130" cy="750628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Rounded Rectangle 5">
            <a:extLst>
              <a:ext uri="{FF2B5EF4-FFF2-40B4-BE49-F238E27FC236}">
                <a16:creationId xmlns:a16="http://schemas.microsoft.com/office/drawing/2014/main" id="{CD25CB4A-59D5-CB82-F480-04F5A0695AD4}"/>
              </a:ext>
            </a:extLst>
          </p:cNvPr>
          <p:cNvSpPr/>
          <p:nvPr/>
        </p:nvSpPr>
        <p:spPr>
          <a:xfrm flipH="1">
            <a:off x="3593513" y="2175002"/>
            <a:ext cx="440978" cy="36378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2" name="Oval 59">
            <a:extLst>
              <a:ext uri="{FF2B5EF4-FFF2-40B4-BE49-F238E27FC236}">
                <a16:creationId xmlns:a16="http://schemas.microsoft.com/office/drawing/2014/main" id="{FE54DF84-C242-E2DF-CF07-62C67E2A0CBF}"/>
              </a:ext>
            </a:extLst>
          </p:cNvPr>
          <p:cNvSpPr/>
          <p:nvPr/>
        </p:nvSpPr>
        <p:spPr>
          <a:xfrm>
            <a:off x="7841935" y="4433351"/>
            <a:ext cx="758130" cy="750628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Oval 59">
            <a:extLst>
              <a:ext uri="{FF2B5EF4-FFF2-40B4-BE49-F238E27FC236}">
                <a16:creationId xmlns:a16="http://schemas.microsoft.com/office/drawing/2014/main" id="{CCB86F94-E9BC-DF15-4A16-27823C75633D}"/>
              </a:ext>
            </a:extLst>
          </p:cNvPr>
          <p:cNvSpPr/>
          <p:nvPr/>
        </p:nvSpPr>
        <p:spPr>
          <a:xfrm>
            <a:off x="10395327" y="1967781"/>
            <a:ext cx="758130" cy="750628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Oval 59">
            <a:extLst>
              <a:ext uri="{FF2B5EF4-FFF2-40B4-BE49-F238E27FC236}">
                <a16:creationId xmlns:a16="http://schemas.microsoft.com/office/drawing/2014/main" id="{18D0018A-FEF9-A2FD-04C4-A994D2DAD373}"/>
              </a:ext>
            </a:extLst>
          </p:cNvPr>
          <p:cNvSpPr/>
          <p:nvPr/>
        </p:nvSpPr>
        <p:spPr>
          <a:xfrm>
            <a:off x="10395327" y="4430093"/>
            <a:ext cx="758130" cy="750628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3A82B66-210F-96C2-D17A-DB50BF0DDF9C}"/>
              </a:ext>
            </a:extLst>
          </p:cNvPr>
          <p:cNvSpPr txBox="1"/>
          <p:nvPr/>
        </p:nvSpPr>
        <p:spPr>
          <a:xfrm>
            <a:off x="541517" y="2832248"/>
            <a:ext cx="143818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 bon sens de gestion financière du budget </a:t>
            </a:r>
          </a:p>
        </p:txBody>
      </p:sp>
      <p:sp>
        <p:nvSpPr>
          <p:cNvPr id="90" name="Google Shape;6878;p88">
            <a:extLst>
              <a:ext uri="{FF2B5EF4-FFF2-40B4-BE49-F238E27FC236}">
                <a16:creationId xmlns:a16="http://schemas.microsoft.com/office/drawing/2014/main" id="{802D4CBB-1CA7-5A67-FA55-E8D5D5E957A9}"/>
              </a:ext>
            </a:extLst>
          </p:cNvPr>
          <p:cNvSpPr/>
          <p:nvPr/>
        </p:nvSpPr>
        <p:spPr>
          <a:xfrm>
            <a:off x="1056821" y="2129362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6E5CE49-F819-00CA-9036-9FB2998E28BE}"/>
              </a:ext>
            </a:extLst>
          </p:cNvPr>
          <p:cNvSpPr txBox="1"/>
          <p:nvPr/>
        </p:nvSpPr>
        <p:spPr>
          <a:xfrm>
            <a:off x="2952821" y="2832248"/>
            <a:ext cx="172236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Améliorer mes compétences linguistiques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8B8723A-363C-A5DB-FCA3-0DD65307B742}"/>
              </a:ext>
            </a:extLst>
          </p:cNvPr>
          <p:cNvSpPr txBox="1"/>
          <p:nvPr/>
        </p:nvSpPr>
        <p:spPr>
          <a:xfrm>
            <a:off x="530013" y="5321037"/>
            <a:ext cx="14611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Importance de la culture et l’identité</a:t>
            </a:r>
          </a:p>
        </p:txBody>
      </p:sp>
      <p:grpSp>
        <p:nvGrpSpPr>
          <p:cNvPr id="96" name="Google Shape;7062;p88">
            <a:extLst>
              <a:ext uri="{FF2B5EF4-FFF2-40B4-BE49-F238E27FC236}">
                <a16:creationId xmlns:a16="http://schemas.microsoft.com/office/drawing/2014/main" id="{2408F524-6C50-7981-2685-8352B0ED90DA}"/>
              </a:ext>
            </a:extLst>
          </p:cNvPr>
          <p:cNvGrpSpPr/>
          <p:nvPr/>
        </p:nvGrpSpPr>
        <p:grpSpPr>
          <a:xfrm>
            <a:off x="1049112" y="4611696"/>
            <a:ext cx="422998" cy="387422"/>
            <a:chOff x="4629125" y="3235150"/>
            <a:chExt cx="295375" cy="294600"/>
          </a:xfrm>
          <a:solidFill>
            <a:srgbClr val="FFFFFF"/>
          </a:solidFill>
        </p:grpSpPr>
        <p:sp>
          <p:nvSpPr>
            <p:cNvPr id="97" name="Google Shape;7063;p88">
              <a:extLst>
                <a:ext uri="{FF2B5EF4-FFF2-40B4-BE49-F238E27FC236}">
                  <a16:creationId xmlns:a16="http://schemas.microsoft.com/office/drawing/2014/main" id="{B4D74286-B42E-A2DD-8ADD-40E76EA7CD38}"/>
                </a:ext>
              </a:extLst>
            </p:cNvPr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064;p88">
              <a:extLst>
                <a:ext uri="{FF2B5EF4-FFF2-40B4-BE49-F238E27FC236}">
                  <a16:creationId xmlns:a16="http://schemas.microsoft.com/office/drawing/2014/main" id="{72460AF5-CA2B-63F4-CF8A-2CF8982BDF28}"/>
                </a:ext>
              </a:extLst>
            </p:cNvPr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065;p88">
              <a:extLst>
                <a:ext uri="{FF2B5EF4-FFF2-40B4-BE49-F238E27FC236}">
                  <a16:creationId xmlns:a16="http://schemas.microsoft.com/office/drawing/2014/main" id="{3284DAAD-9251-BBF0-A8B2-6DA0FE0EDCBC}"/>
                </a:ext>
              </a:extLst>
            </p:cNvPr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066;p88">
              <a:extLst>
                <a:ext uri="{FF2B5EF4-FFF2-40B4-BE49-F238E27FC236}">
                  <a16:creationId xmlns:a16="http://schemas.microsoft.com/office/drawing/2014/main" id="{C2114435-06AC-017D-3036-47E83F0E28FC}"/>
                </a:ext>
              </a:extLst>
            </p:cNvPr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067;p88">
              <a:extLst>
                <a:ext uri="{FF2B5EF4-FFF2-40B4-BE49-F238E27FC236}">
                  <a16:creationId xmlns:a16="http://schemas.microsoft.com/office/drawing/2014/main" id="{77B878BE-91C7-81EB-8FE9-9208B00A78A3}"/>
                </a:ext>
              </a:extLst>
            </p:cNvPr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8D1C832-5AD5-1554-021F-E51F81B285A3}"/>
              </a:ext>
            </a:extLst>
          </p:cNvPr>
          <p:cNvSpPr txBox="1"/>
          <p:nvPr/>
        </p:nvSpPr>
        <p:spPr>
          <a:xfrm>
            <a:off x="2962286" y="5321037"/>
            <a:ext cx="17709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comportements des gens, les traditions ne sont pas quelque chose de nature</a:t>
            </a:r>
          </a:p>
        </p:txBody>
      </p:sp>
      <p:sp>
        <p:nvSpPr>
          <p:cNvPr id="104" name="Google Shape;6815;p88">
            <a:extLst>
              <a:ext uri="{FF2B5EF4-FFF2-40B4-BE49-F238E27FC236}">
                <a16:creationId xmlns:a16="http://schemas.microsoft.com/office/drawing/2014/main" id="{2497E456-4AAB-3808-539F-BB86E3C01BF4}"/>
              </a:ext>
            </a:extLst>
          </p:cNvPr>
          <p:cNvSpPr/>
          <p:nvPr/>
        </p:nvSpPr>
        <p:spPr>
          <a:xfrm>
            <a:off x="3606666" y="4595149"/>
            <a:ext cx="427825" cy="443266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918C2C90-6901-648A-C0E6-2EDC8DB20833}"/>
              </a:ext>
            </a:extLst>
          </p:cNvPr>
          <p:cNvSpPr txBox="1"/>
          <p:nvPr/>
        </p:nvSpPr>
        <p:spPr>
          <a:xfrm>
            <a:off x="7535876" y="2828836"/>
            <a:ext cx="14916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Profiter des voyages et connaissance des gens locales</a:t>
            </a:r>
          </a:p>
        </p:txBody>
      </p:sp>
      <p:grpSp>
        <p:nvGrpSpPr>
          <p:cNvPr id="107" name="Google Shape;7364;p89">
            <a:extLst>
              <a:ext uri="{FF2B5EF4-FFF2-40B4-BE49-F238E27FC236}">
                <a16:creationId xmlns:a16="http://schemas.microsoft.com/office/drawing/2014/main" id="{5E2BE40E-7E84-871B-3717-756DF60FE428}"/>
              </a:ext>
            </a:extLst>
          </p:cNvPr>
          <p:cNvGrpSpPr/>
          <p:nvPr/>
        </p:nvGrpSpPr>
        <p:grpSpPr>
          <a:xfrm>
            <a:off x="8022911" y="2116298"/>
            <a:ext cx="413497" cy="422484"/>
            <a:chOff x="-31809525" y="3192625"/>
            <a:chExt cx="290650" cy="292875"/>
          </a:xfrm>
          <a:solidFill>
            <a:srgbClr val="FFFFFF"/>
          </a:solidFill>
        </p:grpSpPr>
        <p:sp>
          <p:nvSpPr>
            <p:cNvPr id="108" name="Google Shape;7365;p89">
              <a:extLst>
                <a:ext uri="{FF2B5EF4-FFF2-40B4-BE49-F238E27FC236}">
                  <a16:creationId xmlns:a16="http://schemas.microsoft.com/office/drawing/2014/main" id="{7D0E61D6-D030-2D9A-B282-861E4F8C0773}"/>
                </a:ext>
              </a:extLst>
            </p:cNvPr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366;p89">
              <a:extLst>
                <a:ext uri="{FF2B5EF4-FFF2-40B4-BE49-F238E27FC236}">
                  <a16:creationId xmlns:a16="http://schemas.microsoft.com/office/drawing/2014/main" id="{4A75CF72-C1E1-A4C4-490B-066AD7D80401}"/>
                </a:ext>
              </a:extLst>
            </p:cNvPr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367;p89">
              <a:extLst>
                <a:ext uri="{FF2B5EF4-FFF2-40B4-BE49-F238E27FC236}">
                  <a16:creationId xmlns:a16="http://schemas.microsoft.com/office/drawing/2014/main" id="{1952A4EF-5881-0081-562E-FB44B388334E}"/>
                </a:ext>
              </a:extLst>
            </p:cNvPr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368;p89">
              <a:extLst>
                <a:ext uri="{FF2B5EF4-FFF2-40B4-BE49-F238E27FC236}">
                  <a16:creationId xmlns:a16="http://schemas.microsoft.com/office/drawing/2014/main" id="{6AB130DB-C007-771D-985B-929835541E3C}"/>
                </a:ext>
              </a:extLst>
            </p:cNvPr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ZoneTexte 112">
            <a:extLst>
              <a:ext uri="{FF2B5EF4-FFF2-40B4-BE49-F238E27FC236}">
                <a16:creationId xmlns:a16="http://schemas.microsoft.com/office/drawing/2014/main" id="{8F332911-E030-9BA7-8C7B-98D29A4A0781}"/>
              </a:ext>
            </a:extLst>
          </p:cNvPr>
          <p:cNvSpPr txBox="1"/>
          <p:nvPr/>
        </p:nvSpPr>
        <p:spPr>
          <a:xfrm>
            <a:off x="9986704" y="2828836"/>
            <a:ext cx="157537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L’organisation en termes temps et discipline</a:t>
            </a:r>
          </a:p>
        </p:txBody>
      </p:sp>
      <p:grpSp>
        <p:nvGrpSpPr>
          <p:cNvPr id="114" name="Google Shape;7233;p88">
            <a:extLst>
              <a:ext uri="{FF2B5EF4-FFF2-40B4-BE49-F238E27FC236}">
                <a16:creationId xmlns:a16="http://schemas.microsoft.com/office/drawing/2014/main" id="{C9E22C0A-C35D-9509-6B00-2F99B86232C0}"/>
              </a:ext>
            </a:extLst>
          </p:cNvPr>
          <p:cNvGrpSpPr/>
          <p:nvPr/>
        </p:nvGrpSpPr>
        <p:grpSpPr>
          <a:xfrm>
            <a:off x="10605177" y="2155434"/>
            <a:ext cx="379914" cy="390698"/>
            <a:chOff x="3859600" y="3591950"/>
            <a:chExt cx="296975" cy="296175"/>
          </a:xfrm>
          <a:solidFill>
            <a:srgbClr val="FFFFFF"/>
          </a:solidFill>
        </p:grpSpPr>
        <p:sp>
          <p:nvSpPr>
            <p:cNvPr id="115" name="Google Shape;7234;p88">
              <a:extLst>
                <a:ext uri="{FF2B5EF4-FFF2-40B4-BE49-F238E27FC236}">
                  <a16:creationId xmlns:a16="http://schemas.microsoft.com/office/drawing/2014/main" id="{5C87C24D-2162-8F26-976B-35B966582543}"/>
                </a:ext>
              </a:extLst>
            </p:cNvPr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6" name="Google Shape;7235;p88">
              <a:extLst>
                <a:ext uri="{FF2B5EF4-FFF2-40B4-BE49-F238E27FC236}">
                  <a16:creationId xmlns:a16="http://schemas.microsoft.com/office/drawing/2014/main" id="{0645ECD5-3782-00B4-A6B9-E300761ACA09}"/>
                </a:ext>
              </a:extLst>
            </p:cNvPr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7" name="Google Shape;7236;p88">
              <a:extLst>
                <a:ext uri="{FF2B5EF4-FFF2-40B4-BE49-F238E27FC236}">
                  <a16:creationId xmlns:a16="http://schemas.microsoft.com/office/drawing/2014/main" id="{0C866BB5-2003-0E28-4DA8-6C6BD9505178}"/>
                </a:ext>
              </a:extLst>
            </p:cNvPr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19" name="ZoneTexte 118">
            <a:extLst>
              <a:ext uri="{FF2B5EF4-FFF2-40B4-BE49-F238E27FC236}">
                <a16:creationId xmlns:a16="http://schemas.microsoft.com/office/drawing/2014/main" id="{9EFD83C4-BCC4-843B-218A-1ADF26D0DE93}"/>
              </a:ext>
            </a:extLst>
          </p:cNvPr>
          <p:cNvSpPr txBox="1"/>
          <p:nvPr/>
        </p:nvSpPr>
        <p:spPr>
          <a:xfrm>
            <a:off x="7355828" y="5367203"/>
            <a:ext cx="17439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L’importance de la création d’une ambiance d’amitié dans les différents espaces </a:t>
            </a:r>
          </a:p>
        </p:txBody>
      </p:sp>
      <p:grpSp>
        <p:nvGrpSpPr>
          <p:cNvPr id="120" name="Google Shape;6978;p88">
            <a:extLst>
              <a:ext uri="{FF2B5EF4-FFF2-40B4-BE49-F238E27FC236}">
                <a16:creationId xmlns:a16="http://schemas.microsoft.com/office/drawing/2014/main" id="{137A0C1A-60F4-25B8-C607-0DACD7899041}"/>
              </a:ext>
            </a:extLst>
          </p:cNvPr>
          <p:cNvGrpSpPr/>
          <p:nvPr/>
        </p:nvGrpSpPr>
        <p:grpSpPr>
          <a:xfrm>
            <a:off x="8019490" y="4566938"/>
            <a:ext cx="416667" cy="404884"/>
            <a:chOff x="583100" y="3982600"/>
            <a:chExt cx="296175" cy="296175"/>
          </a:xfrm>
          <a:solidFill>
            <a:srgbClr val="FFFFFF"/>
          </a:solidFill>
        </p:grpSpPr>
        <p:sp>
          <p:nvSpPr>
            <p:cNvPr id="121" name="Google Shape;6979;p88">
              <a:extLst>
                <a:ext uri="{FF2B5EF4-FFF2-40B4-BE49-F238E27FC236}">
                  <a16:creationId xmlns:a16="http://schemas.microsoft.com/office/drawing/2014/main" id="{E39F27CC-AC25-EE92-2998-D8CADB8C7647}"/>
                </a:ext>
              </a:extLst>
            </p:cNvPr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980;p88">
              <a:extLst>
                <a:ext uri="{FF2B5EF4-FFF2-40B4-BE49-F238E27FC236}">
                  <a16:creationId xmlns:a16="http://schemas.microsoft.com/office/drawing/2014/main" id="{38F3617A-6C18-4664-1D18-AECF25D8FFBD}"/>
                </a:ext>
              </a:extLst>
            </p:cNvPr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981;p88">
              <a:extLst>
                <a:ext uri="{FF2B5EF4-FFF2-40B4-BE49-F238E27FC236}">
                  <a16:creationId xmlns:a16="http://schemas.microsoft.com/office/drawing/2014/main" id="{3F5595B5-275B-77DB-DBED-120AD9E86E36}"/>
                </a:ext>
              </a:extLst>
            </p:cNvPr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982;p88">
              <a:extLst>
                <a:ext uri="{FF2B5EF4-FFF2-40B4-BE49-F238E27FC236}">
                  <a16:creationId xmlns:a16="http://schemas.microsoft.com/office/drawing/2014/main" id="{1765F09C-CACA-4602-929A-04AF35BE636F}"/>
                </a:ext>
              </a:extLst>
            </p:cNvPr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983;p88">
              <a:extLst>
                <a:ext uri="{FF2B5EF4-FFF2-40B4-BE49-F238E27FC236}">
                  <a16:creationId xmlns:a16="http://schemas.microsoft.com/office/drawing/2014/main" id="{CF428D66-14FE-0CD9-BACF-4609D9030DAA}"/>
                </a:ext>
              </a:extLst>
            </p:cNvPr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984;p88">
              <a:extLst>
                <a:ext uri="{FF2B5EF4-FFF2-40B4-BE49-F238E27FC236}">
                  <a16:creationId xmlns:a16="http://schemas.microsoft.com/office/drawing/2014/main" id="{717C30EC-A56F-52E5-3D0D-46A12A5957C6}"/>
                </a:ext>
              </a:extLst>
            </p:cNvPr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985;p88">
              <a:extLst>
                <a:ext uri="{FF2B5EF4-FFF2-40B4-BE49-F238E27FC236}">
                  <a16:creationId xmlns:a16="http://schemas.microsoft.com/office/drawing/2014/main" id="{DD518941-95F6-62FF-A422-8FD9E431C143}"/>
                </a:ext>
              </a:extLst>
            </p:cNvPr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7030;p88">
            <a:extLst>
              <a:ext uri="{FF2B5EF4-FFF2-40B4-BE49-F238E27FC236}">
                <a16:creationId xmlns:a16="http://schemas.microsoft.com/office/drawing/2014/main" id="{5F87708D-0471-0444-617D-667BD18EE966}"/>
              </a:ext>
            </a:extLst>
          </p:cNvPr>
          <p:cNvGrpSpPr/>
          <p:nvPr/>
        </p:nvGrpSpPr>
        <p:grpSpPr>
          <a:xfrm>
            <a:off x="10584705" y="4611696"/>
            <a:ext cx="439589" cy="376673"/>
            <a:chOff x="946175" y="3619500"/>
            <a:chExt cx="296975" cy="293825"/>
          </a:xfrm>
          <a:solidFill>
            <a:srgbClr val="FFFFFF"/>
          </a:solidFill>
        </p:grpSpPr>
        <p:sp>
          <p:nvSpPr>
            <p:cNvPr id="129" name="Google Shape;7031;p88">
              <a:extLst>
                <a:ext uri="{FF2B5EF4-FFF2-40B4-BE49-F238E27FC236}">
                  <a16:creationId xmlns:a16="http://schemas.microsoft.com/office/drawing/2014/main" id="{D81AA48C-5979-0358-0FF6-C124FE1D91E5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032;p88">
              <a:extLst>
                <a:ext uri="{FF2B5EF4-FFF2-40B4-BE49-F238E27FC236}">
                  <a16:creationId xmlns:a16="http://schemas.microsoft.com/office/drawing/2014/main" id="{D3AE3D9C-E424-6647-D2B3-B7C935F60B20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033;p88">
              <a:extLst>
                <a:ext uri="{FF2B5EF4-FFF2-40B4-BE49-F238E27FC236}">
                  <a16:creationId xmlns:a16="http://schemas.microsoft.com/office/drawing/2014/main" id="{6F629C28-9E0A-6CE7-3059-D6391A03B24F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034;p88">
              <a:extLst>
                <a:ext uri="{FF2B5EF4-FFF2-40B4-BE49-F238E27FC236}">
                  <a16:creationId xmlns:a16="http://schemas.microsoft.com/office/drawing/2014/main" id="{A2E6A8A8-32C0-D1B7-240D-801C8B85089E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035;p88">
              <a:extLst>
                <a:ext uri="{FF2B5EF4-FFF2-40B4-BE49-F238E27FC236}">
                  <a16:creationId xmlns:a16="http://schemas.microsoft.com/office/drawing/2014/main" id="{53DF1C51-698D-B9FD-50F8-64B6DCF473D5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036;p88">
              <a:extLst>
                <a:ext uri="{FF2B5EF4-FFF2-40B4-BE49-F238E27FC236}">
                  <a16:creationId xmlns:a16="http://schemas.microsoft.com/office/drawing/2014/main" id="{86216696-4D58-CDF6-AD23-18621EE3118B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ZoneTexte 134">
            <a:extLst>
              <a:ext uri="{FF2B5EF4-FFF2-40B4-BE49-F238E27FC236}">
                <a16:creationId xmlns:a16="http://schemas.microsoft.com/office/drawing/2014/main" id="{06C6890F-E3D5-BE95-AB19-ABEC13053F48}"/>
              </a:ext>
            </a:extLst>
          </p:cNvPr>
          <p:cNvSpPr txBox="1"/>
          <p:nvPr/>
        </p:nvSpPr>
        <p:spPr>
          <a:xfrm>
            <a:off x="9970398" y="5365339"/>
            <a:ext cx="17439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Renforcer la confiance en soi et le savoir faire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190290A-8B6C-3E58-1239-3961385D0B6C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B1FFB9-DC3C-2366-A87D-B0CCBB623B43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377749-E892-AFDE-516A-034F0FD16AF1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E5486B-EBA3-8059-2928-D505D43DBD96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2B9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534F8E-D86B-46F7-1ED0-5D96E7F6AC1C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F5309A-FCC7-B73E-B323-6099D2E1BC68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Oval 85">
              <a:extLst>
                <a:ext uri="{FF2B5EF4-FFF2-40B4-BE49-F238E27FC236}">
                  <a16:creationId xmlns:a16="http://schemas.microsoft.com/office/drawing/2014/main" id="{5FC59CDA-FF4B-693A-8BE2-B600B559973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9" name="Oval 84">
              <a:extLst>
                <a:ext uri="{FF2B5EF4-FFF2-40B4-BE49-F238E27FC236}">
                  <a16:creationId xmlns:a16="http://schemas.microsoft.com/office/drawing/2014/main" id="{DEC08CC6-61B5-E77A-C791-D02C0AD6DD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0" name="Oval 86">
              <a:extLst>
                <a:ext uri="{FF2B5EF4-FFF2-40B4-BE49-F238E27FC236}">
                  <a16:creationId xmlns:a16="http://schemas.microsoft.com/office/drawing/2014/main" id="{27842954-85D3-9178-B8D0-BE2C5810BD1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1" name="Oval 87">
              <a:extLst>
                <a:ext uri="{FF2B5EF4-FFF2-40B4-BE49-F238E27FC236}">
                  <a16:creationId xmlns:a16="http://schemas.microsoft.com/office/drawing/2014/main" id="{5AF60FAC-4A0C-F7EB-C8DD-AB689127188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2" name="Oval 88">
              <a:extLst>
                <a:ext uri="{FF2B5EF4-FFF2-40B4-BE49-F238E27FC236}">
                  <a16:creationId xmlns:a16="http://schemas.microsoft.com/office/drawing/2014/main" id="{9E20FC1D-F2C4-5CF8-57DE-EE6EC28E8C1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69927D-EE58-9668-0DCC-9BA6E3BBDC4A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9FC4B1C-1DE5-825D-6745-9D4B7485168D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190F670-43D4-B63E-74C8-4C0EB01A7C3D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24EA56B-B1A1-C047-C379-0CE386BD393E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7239282-D53D-13D1-6157-1C185CD09764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C49C6CF-6DEA-ECD5-0556-D243AE8206B0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sp>
        <p:nvSpPr>
          <p:cNvPr id="136" name="Rectangle : coins arrondis 135">
            <a:extLst>
              <a:ext uri="{FF2B5EF4-FFF2-40B4-BE49-F238E27FC236}">
                <a16:creationId xmlns:a16="http://schemas.microsoft.com/office/drawing/2014/main" id="{63A74A66-EF41-444E-BBA7-DF5C7A6648AD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C79A44B2-5D6F-7BA3-314D-FFEDC1F1304B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2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74" grpId="0" animBg="1"/>
      <p:bldP spid="76" grpId="0" animBg="1"/>
      <p:bldP spid="78" grpId="0" animBg="1"/>
      <p:bldP spid="80" grpId="0" animBg="1"/>
      <p:bldP spid="81" grpId="0" animBg="1"/>
      <p:bldP spid="82" grpId="0" animBg="1"/>
      <p:bldP spid="84" grpId="0" animBg="1"/>
      <p:bldP spid="86" grpId="0" animBg="1"/>
      <p:bldP spid="89" grpId="0"/>
      <p:bldP spid="90" grpId="0" animBg="1"/>
      <p:bldP spid="92" grpId="0"/>
      <p:bldP spid="95" grpId="0"/>
      <p:bldP spid="103" grpId="0"/>
      <p:bldP spid="104" grpId="0" animBg="1"/>
      <p:bldP spid="106" grpId="0"/>
      <p:bldP spid="113" grpId="0"/>
      <p:bldP spid="119" grpId="0"/>
      <p:bldP spid="1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9D9BA0C-F296-D7B5-C148-8BAD8CCD9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" b="2090"/>
          <a:stretch/>
        </p:blipFill>
        <p:spPr>
          <a:xfrm>
            <a:off x="7428300" y="0"/>
            <a:ext cx="47637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12FB2F3-50B1-B650-CA6A-2A8DDBF78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6" y="3354935"/>
            <a:ext cx="5561714" cy="3707809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1A55A9E5-3B60-746D-8A1F-4C2E6566BB3C}"/>
              </a:ext>
            </a:extLst>
          </p:cNvPr>
          <p:cNvGrpSpPr/>
          <p:nvPr/>
        </p:nvGrpSpPr>
        <p:grpSpPr>
          <a:xfrm>
            <a:off x="-153490" y="-242164"/>
            <a:ext cx="11298865" cy="5141618"/>
            <a:chOff x="-153490" y="-242164"/>
            <a:chExt cx="11298865" cy="514161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E3067E4-CE3B-8ECC-0DBF-B0CA0C682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25384">
              <a:off x="-153490" y="-242164"/>
              <a:ext cx="11298865" cy="5141618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4BFCAB09-3D77-51FA-7BDC-8D83BF08D5DE}"/>
                </a:ext>
              </a:extLst>
            </p:cNvPr>
            <p:cNvSpPr txBox="1"/>
            <p:nvPr/>
          </p:nvSpPr>
          <p:spPr>
            <a:xfrm rot="21438376">
              <a:off x="5164736" y="2542888"/>
              <a:ext cx="5350864" cy="766269"/>
            </a:xfrm>
            <a:prstGeom prst="rect">
              <a:avLst/>
            </a:prstGeom>
            <a:noFill/>
          </p:spPr>
          <p:txBody>
            <a:bodyPr wrap="square" rtlCol="0">
              <a:prstTxWarp prst="textDoubleWave1">
                <a:avLst>
                  <a:gd name="adj1" fmla="val 6250"/>
                  <a:gd name="adj2" fmla="val -329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algn="ctr"/>
              <a:r>
                <a:rPr lang="fr-FR" sz="4400" dirty="0">
                  <a:solidFill>
                    <a:srgbClr val="285D8D"/>
                  </a:solidFill>
                  <a:latin typeface="Bahnschrift SemiBold Condensed" panose="020B0502040204020203" pitchFamily="34" charset="0"/>
                  <a:ea typeface="Cambria" panose="02040503050406030204" pitchFamily="18" charset="0"/>
                  <a:cs typeface="Arial" pitchFamily="34" charset="0"/>
                </a:rPr>
                <a:t>Merci pour votre attention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703205E-6729-5B2D-05B5-6126E07D6684}"/>
              </a:ext>
            </a:extLst>
          </p:cNvPr>
          <p:cNvSpPr txBox="1"/>
          <p:nvPr/>
        </p:nvSpPr>
        <p:spPr>
          <a:xfrm>
            <a:off x="8321749" y="6493779"/>
            <a:ext cx="4026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Réalisé par : Abdel Moula EL BOUHALI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65AF061F-4BB2-2AB0-4FA9-70D762D2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25" y="56444"/>
            <a:ext cx="1456516" cy="53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6" descr="Come to Brazil, Choose UFF">
            <a:extLst>
              <a:ext uri="{FF2B5EF4-FFF2-40B4-BE49-F238E27FC236}">
                <a16:creationId xmlns:a16="http://schemas.microsoft.com/office/drawing/2014/main" id="{DF73B986-728C-2B15-4052-06EDF56207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751" y="144812"/>
            <a:ext cx="1456516" cy="385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78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153906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234075" y="2277053"/>
            <a:ext cx="4777152" cy="1268997"/>
            <a:chOff x="6685635" y="2623345"/>
            <a:chExt cx="4777152" cy="1268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85635" y="2623345"/>
              <a:ext cx="477715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Bahnschrift SemiBold Condensed" panose="020B0502040204020203" pitchFamily="34" charset="0"/>
                  <a:cs typeface="Arial" pitchFamily="34" charset="0"/>
                </a:rPr>
                <a:t>Introduction</a:t>
              </a:r>
              <a:endParaRPr lang="ko-KR" altLang="en-US" sz="4800" b="1" dirty="0">
                <a:solidFill>
                  <a:schemeClr val="bg1"/>
                </a:solidFill>
                <a:latin typeface="Bahnschrift SemiBold Condensed" panose="020B0502040204020203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Stage au </a:t>
              </a:r>
              <a:r>
                <a:rPr lang="fr-FR" altLang="ko-KR" sz="1867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brésil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BB3FE38C-49C2-BCC9-1487-2C1560D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0082"/>
            <a:ext cx="12192000" cy="378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7CD0F6FD-7C68-C4D6-73EC-35A0C7E4E859}"/>
              </a:ext>
            </a:extLst>
          </p:cNvPr>
          <p:cNvSpPr txBox="1"/>
          <p:nvPr/>
        </p:nvSpPr>
        <p:spPr>
          <a:xfrm>
            <a:off x="10131448" y="187684"/>
            <a:ext cx="18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Lessons apprises et valeurs apporter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B100EF6-6C13-5294-D30A-9ED47C4822C1}"/>
              </a:ext>
            </a:extLst>
          </p:cNvPr>
          <p:cNvGrpSpPr/>
          <p:nvPr/>
        </p:nvGrpSpPr>
        <p:grpSpPr>
          <a:xfrm>
            <a:off x="4874647" y="1916156"/>
            <a:ext cx="2737772" cy="4126096"/>
            <a:chOff x="4874647" y="1916156"/>
            <a:chExt cx="2737772" cy="4126096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FC5F5BA9-48E0-249B-C1EB-EA7EF09D1352}"/>
                </a:ext>
              </a:extLst>
            </p:cNvPr>
            <p:cNvSpPr/>
            <p:nvPr/>
          </p:nvSpPr>
          <p:spPr>
            <a:xfrm>
              <a:off x="4943815" y="1916156"/>
              <a:ext cx="2383716" cy="1829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3" y="0"/>
                  </a:moveTo>
                  <a:lnTo>
                    <a:pt x="7070" y="0"/>
                  </a:lnTo>
                  <a:cubicBezTo>
                    <a:pt x="3160" y="0"/>
                    <a:pt x="0" y="3248"/>
                    <a:pt x="0" y="7267"/>
                  </a:cubicBezTo>
                  <a:lnTo>
                    <a:pt x="0" y="14433"/>
                  </a:lnTo>
                  <a:lnTo>
                    <a:pt x="0" y="21600"/>
                  </a:lnTo>
                  <a:cubicBezTo>
                    <a:pt x="0" y="17916"/>
                    <a:pt x="2704" y="14869"/>
                    <a:pt x="6190" y="14433"/>
                  </a:cubicBezTo>
                  <a:cubicBezTo>
                    <a:pt x="6451" y="14400"/>
                    <a:pt x="6744" y="14367"/>
                    <a:pt x="7037" y="14367"/>
                  </a:cubicBezTo>
                  <a:lnTo>
                    <a:pt x="15410" y="14367"/>
                  </a:lnTo>
                  <a:cubicBezTo>
                    <a:pt x="18896" y="13931"/>
                    <a:pt x="21600" y="10917"/>
                    <a:pt x="21600" y="7233"/>
                  </a:cubicBezTo>
                  <a:cubicBezTo>
                    <a:pt x="21600" y="3215"/>
                    <a:pt x="18472" y="0"/>
                    <a:pt x="14563" y="0"/>
                  </a:cubicBezTo>
                  <a:close/>
                </a:path>
              </a:pathLst>
            </a:custGeom>
            <a:solidFill>
              <a:srgbClr val="D8E7F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D4851B73-5971-4EB5-B4FB-330D3DDF71C7}"/>
                </a:ext>
              </a:extLst>
            </p:cNvPr>
            <p:cNvSpPr/>
            <p:nvPr/>
          </p:nvSpPr>
          <p:spPr>
            <a:xfrm>
              <a:off x="5051676" y="2607399"/>
              <a:ext cx="2383716" cy="3117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62"/>
                    <a:pt x="18896" y="3950"/>
                    <a:pt x="15410" y="4186"/>
                  </a:cubicBezTo>
                  <a:cubicBezTo>
                    <a:pt x="15149" y="4206"/>
                    <a:pt x="14856" y="4226"/>
                    <a:pt x="14563" y="4226"/>
                  </a:cubicBezTo>
                  <a:lnTo>
                    <a:pt x="6190" y="4226"/>
                  </a:lnTo>
                  <a:cubicBezTo>
                    <a:pt x="2704" y="4481"/>
                    <a:pt x="0" y="6250"/>
                    <a:pt x="0" y="8432"/>
                  </a:cubicBezTo>
                  <a:lnTo>
                    <a:pt x="0" y="17335"/>
                  </a:lnTo>
                  <a:cubicBezTo>
                    <a:pt x="0" y="19694"/>
                    <a:pt x="3160" y="21600"/>
                    <a:pt x="7070" y="21600"/>
                  </a:cubicBezTo>
                  <a:lnTo>
                    <a:pt x="14498" y="21600"/>
                  </a:lnTo>
                  <a:cubicBezTo>
                    <a:pt x="18407" y="21600"/>
                    <a:pt x="21567" y="19694"/>
                    <a:pt x="21567" y="17335"/>
                  </a:cubicBezTo>
                  <a:lnTo>
                    <a:pt x="21567" y="4206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55" name="Oval 28">
              <a:extLst>
                <a:ext uri="{FF2B5EF4-FFF2-40B4-BE49-F238E27FC236}">
                  <a16:creationId xmlns:a16="http://schemas.microsoft.com/office/drawing/2014/main" id="{54FF3CAC-3791-4F72-FABB-A49B8C6A540F}"/>
                </a:ext>
              </a:extLst>
            </p:cNvPr>
            <p:cNvSpPr/>
            <p:nvPr/>
          </p:nvSpPr>
          <p:spPr>
            <a:xfrm>
              <a:off x="4874647" y="5799196"/>
              <a:ext cx="2737772" cy="24305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37000">
                  <a:schemeClr val="bg1">
                    <a:lumMod val="75000"/>
                  </a:schemeClr>
                </a:gs>
                <a:gs pos="100000">
                  <a:srgbClr val="F0EEE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9" name="Picture 4">
              <a:extLst>
                <a:ext uri="{FF2B5EF4-FFF2-40B4-BE49-F238E27FC236}">
                  <a16:creationId xmlns:a16="http://schemas.microsoft.com/office/drawing/2014/main" id="{7FF4DE2B-AAE2-376F-9132-086CBDDF9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656" y="1930168"/>
              <a:ext cx="1210044" cy="121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F61CB10F-7170-3340-9367-6636E474B076}"/>
                </a:ext>
              </a:extLst>
            </p:cNvPr>
            <p:cNvSpPr txBox="1"/>
            <p:nvPr/>
          </p:nvSpPr>
          <p:spPr>
            <a:xfrm>
              <a:off x="5116864" y="3904634"/>
              <a:ext cx="217137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 campus d’ingénierie Pria Vermelha 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A2F72FD9-8464-C7B5-DDB7-1413697FA2A8}"/>
              </a:ext>
            </a:extLst>
          </p:cNvPr>
          <p:cNvGrpSpPr/>
          <p:nvPr/>
        </p:nvGrpSpPr>
        <p:grpSpPr>
          <a:xfrm>
            <a:off x="1239329" y="1916156"/>
            <a:ext cx="2737772" cy="4126096"/>
            <a:chOff x="1239329" y="1916156"/>
            <a:chExt cx="2737772" cy="4126096"/>
          </a:xfrm>
        </p:grpSpPr>
        <p:sp>
          <p:nvSpPr>
            <p:cNvPr id="2" name="Shape">
              <a:extLst>
                <a:ext uri="{FF2B5EF4-FFF2-40B4-BE49-F238E27FC236}">
                  <a16:creationId xmlns:a16="http://schemas.microsoft.com/office/drawing/2014/main" id="{33486471-092D-580D-B74C-FDFA3235BEA8}"/>
                </a:ext>
              </a:extLst>
            </p:cNvPr>
            <p:cNvSpPr/>
            <p:nvPr/>
          </p:nvSpPr>
          <p:spPr>
            <a:xfrm>
              <a:off x="1349439" y="1916156"/>
              <a:ext cx="2383716" cy="1829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3" y="0"/>
                  </a:moveTo>
                  <a:lnTo>
                    <a:pt x="7070" y="0"/>
                  </a:lnTo>
                  <a:cubicBezTo>
                    <a:pt x="3160" y="0"/>
                    <a:pt x="0" y="3248"/>
                    <a:pt x="0" y="7267"/>
                  </a:cubicBezTo>
                  <a:lnTo>
                    <a:pt x="0" y="14433"/>
                  </a:lnTo>
                  <a:lnTo>
                    <a:pt x="0" y="21600"/>
                  </a:lnTo>
                  <a:cubicBezTo>
                    <a:pt x="0" y="17916"/>
                    <a:pt x="2704" y="14869"/>
                    <a:pt x="6190" y="14433"/>
                  </a:cubicBezTo>
                  <a:cubicBezTo>
                    <a:pt x="6451" y="14400"/>
                    <a:pt x="6744" y="14367"/>
                    <a:pt x="7037" y="14367"/>
                  </a:cubicBezTo>
                  <a:lnTo>
                    <a:pt x="15410" y="14367"/>
                  </a:lnTo>
                  <a:cubicBezTo>
                    <a:pt x="18896" y="13931"/>
                    <a:pt x="21600" y="10917"/>
                    <a:pt x="21600" y="7233"/>
                  </a:cubicBezTo>
                  <a:cubicBezTo>
                    <a:pt x="21567" y="3215"/>
                    <a:pt x="18440" y="0"/>
                    <a:pt x="14563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AF356E5D-78EE-35E2-D837-464A1B9D9313}"/>
                </a:ext>
              </a:extLst>
            </p:cNvPr>
            <p:cNvSpPr/>
            <p:nvPr/>
          </p:nvSpPr>
          <p:spPr>
            <a:xfrm>
              <a:off x="1421346" y="2607399"/>
              <a:ext cx="2383716" cy="3117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62"/>
                    <a:pt x="18896" y="3950"/>
                    <a:pt x="15410" y="4186"/>
                  </a:cubicBezTo>
                  <a:cubicBezTo>
                    <a:pt x="15149" y="4206"/>
                    <a:pt x="14856" y="4226"/>
                    <a:pt x="14563" y="4226"/>
                  </a:cubicBezTo>
                  <a:lnTo>
                    <a:pt x="6190" y="4226"/>
                  </a:lnTo>
                  <a:cubicBezTo>
                    <a:pt x="2704" y="4481"/>
                    <a:pt x="0" y="6250"/>
                    <a:pt x="0" y="8432"/>
                  </a:cubicBezTo>
                  <a:lnTo>
                    <a:pt x="0" y="17335"/>
                  </a:lnTo>
                  <a:cubicBezTo>
                    <a:pt x="0" y="19694"/>
                    <a:pt x="3160" y="21600"/>
                    <a:pt x="7070" y="21600"/>
                  </a:cubicBezTo>
                  <a:lnTo>
                    <a:pt x="14498" y="21600"/>
                  </a:lnTo>
                  <a:cubicBezTo>
                    <a:pt x="18407" y="21600"/>
                    <a:pt x="21567" y="19694"/>
                    <a:pt x="21567" y="17335"/>
                  </a:cubicBezTo>
                  <a:lnTo>
                    <a:pt x="21567" y="4206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5AAB"/>
            </a:solidFill>
            <a:ln>
              <a:solidFill>
                <a:srgbClr val="005AAB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54" name="Oval 24">
              <a:extLst>
                <a:ext uri="{FF2B5EF4-FFF2-40B4-BE49-F238E27FC236}">
                  <a16:creationId xmlns:a16="http://schemas.microsoft.com/office/drawing/2014/main" id="{2FF900DE-101B-09EA-893F-76C5488CB870}"/>
                </a:ext>
              </a:extLst>
            </p:cNvPr>
            <p:cNvSpPr/>
            <p:nvPr/>
          </p:nvSpPr>
          <p:spPr>
            <a:xfrm>
              <a:off x="1239329" y="5799196"/>
              <a:ext cx="2737772" cy="24305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37000">
                  <a:schemeClr val="bg1">
                    <a:lumMod val="75000"/>
                  </a:schemeClr>
                </a:gs>
                <a:gs pos="100000">
                  <a:srgbClr val="F0EEE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7D625419-E1BE-3947-4434-66A089774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464" y="2183656"/>
              <a:ext cx="2039494" cy="68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B2AFF237-FE15-4FF8-99E5-A3395028E3F6}"/>
                </a:ext>
              </a:extLst>
            </p:cNvPr>
            <p:cNvSpPr txBox="1"/>
            <p:nvPr/>
          </p:nvSpPr>
          <p:spPr>
            <a:xfrm>
              <a:off x="1518079" y="3544424"/>
              <a:ext cx="2220355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fr-FR" sz="11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Son siège à la ville de Niterói et ses campus sont répartie dans l'État de Rio de Janeiro.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endParaRPr lang="fr-FR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fr-FR" sz="11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Elle est  classée parmi les meilleures universités brésiliennes.</a:t>
              </a:r>
            </a:p>
            <a:p>
              <a:endParaRPr lang="fr-FR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fr-FR" sz="11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La plus grande université fédérale du Brésil en termes de nombre d'étudiants inscrits.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endParaRPr lang="fr-FR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66A25A0-D986-28FD-E7C4-6E9433068FE1}"/>
              </a:ext>
            </a:extLst>
          </p:cNvPr>
          <p:cNvGrpSpPr/>
          <p:nvPr/>
        </p:nvGrpSpPr>
        <p:grpSpPr>
          <a:xfrm>
            <a:off x="8232851" y="1858992"/>
            <a:ext cx="2737772" cy="4126096"/>
            <a:chOff x="8232851" y="1858992"/>
            <a:chExt cx="2737772" cy="4126096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4711AA98-CB10-88C0-9384-C3E8D8E578DE}"/>
                </a:ext>
              </a:extLst>
            </p:cNvPr>
            <p:cNvSpPr/>
            <p:nvPr/>
          </p:nvSpPr>
          <p:spPr>
            <a:xfrm>
              <a:off x="8337973" y="1858992"/>
              <a:ext cx="2383716" cy="1829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3" y="0"/>
                  </a:moveTo>
                  <a:lnTo>
                    <a:pt x="7070" y="0"/>
                  </a:lnTo>
                  <a:cubicBezTo>
                    <a:pt x="3160" y="0"/>
                    <a:pt x="0" y="3248"/>
                    <a:pt x="0" y="7267"/>
                  </a:cubicBezTo>
                  <a:lnTo>
                    <a:pt x="0" y="14433"/>
                  </a:lnTo>
                  <a:lnTo>
                    <a:pt x="0" y="21600"/>
                  </a:lnTo>
                  <a:cubicBezTo>
                    <a:pt x="0" y="17916"/>
                    <a:pt x="2704" y="14869"/>
                    <a:pt x="6190" y="14433"/>
                  </a:cubicBezTo>
                  <a:cubicBezTo>
                    <a:pt x="6451" y="14400"/>
                    <a:pt x="6744" y="14367"/>
                    <a:pt x="7037" y="14367"/>
                  </a:cubicBezTo>
                  <a:lnTo>
                    <a:pt x="15410" y="14367"/>
                  </a:lnTo>
                  <a:cubicBezTo>
                    <a:pt x="18896" y="13931"/>
                    <a:pt x="21600" y="10917"/>
                    <a:pt x="21600" y="7233"/>
                  </a:cubicBezTo>
                  <a:cubicBezTo>
                    <a:pt x="21567" y="3215"/>
                    <a:pt x="18440" y="0"/>
                    <a:pt x="14563" y="0"/>
                  </a:cubicBezTo>
                  <a:close/>
                </a:path>
              </a:pathLst>
            </a:custGeom>
            <a:solidFill>
              <a:srgbClr val="D8E7F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2656CAF3-1C71-71CA-B10D-CAD923B44FCD}"/>
                </a:ext>
              </a:extLst>
            </p:cNvPr>
            <p:cNvSpPr/>
            <p:nvPr/>
          </p:nvSpPr>
          <p:spPr>
            <a:xfrm>
              <a:off x="8409880" y="2550235"/>
              <a:ext cx="2383716" cy="3117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62"/>
                    <a:pt x="18896" y="3950"/>
                    <a:pt x="15410" y="4186"/>
                  </a:cubicBezTo>
                  <a:cubicBezTo>
                    <a:pt x="15149" y="4206"/>
                    <a:pt x="14856" y="4226"/>
                    <a:pt x="14563" y="4226"/>
                  </a:cubicBezTo>
                  <a:lnTo>
                    <a:pt x="6190" y="4226"/>
                  </a:lnTo>
                  <a:cubicBezTo>
                    <a:pt x="2704" y="4481"/>
                    <a:pt x="0" y="6250"/>
                    <a:pt x="0" y="8432"/>
                  </a:cubicBezTo>
                  <a:lnTo>
                    <a:pt x="0" y="17335"/>
                  </a:lnTo>
                  <a:cubicBezTo>
                    <a:pt x="0" y="19694"/>
                    <a:pt x="3160" y="21600"/>
                    <a:pt x="7070" y="21600"/>
                  </a:cubicBezTo>
                  <a:lnTo>
                    <a:pt x="14498" y="21600"/>
                  </a:lnTo>
                  <a:cubicBezTo>
                    <a:pt x="18407" y="21600"/>
                    <a:pt x="21567" y="19694"/>
                    <a:pt x="21567" y="17335"/>
                  </a:cubicBezTo>
                  <a:lnTo>
                    <a:pt x="21567" y="4206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62B7E8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56" name="Oval 29">
              <a:extLst>
                <a:ext uri="{FF2B5EF4-FFF2-40B4-BE49-F238E27FC236}">
                  <a16:creationId xmlns:a16="http://schemas.microsoft.com/office/drawing/2014/main" id="{59910CB9-EF2A-2C11-67D1-C4D9E208FF59}"/>
                </a:ext>
              </a:extLst>
            </p:cNvPr>
            <p:cNvSpPr/>
            <p:nvPr/>
          </p:nvSpPr>
          <p:spPr>
            <a:xfrm>
              <a:off x="8232851" y="5742032"/>
              <a:ext cx="2737772" cy="24305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37000">
                  <a:schemeClr val="bg1">
                    <a:lumMod val="75000"/>
                  </a:schemeClr>
                </a:gs>
                <a:gs pos="100000">
                  <a:srgbClr val="F0EEE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0" name="Picture 6">
              <a:extLst>
                <a:ext uri="{FF2B5EF4-FFF2-40B4-BE49-F238E27FC236}">
                  <a16:creationId xmlns:a16="http://schemas.microsoft.com/office/drawing/2014/main" id="{9224AE25-740E-EC4C-0A98-4DEA3858E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1188" y="1997918"/>
              <a:ext cx="960580" cy="9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ZoneTexte 1024">
              <a:extLst>
                <a:ext uri="{FF2B5EF4-FFF2-40B4-BE49-F238E27FC236}">
                  <a16:creationId xmlns:a16="http://schemas.microsoft.com/office/drawing/2014/main" id="{444918E1-27A0-E469-E641-A4888BF59402}"/>
                </a:ext>
              </a:extLst>
            </p:cNvPr>
            <p:cNvSpPr txBox="1"/>
            <p:nvPr/>
          </p:nvSpPr>
          <p:spPr>
            <a:xfrm>
              <a:off x="8454110" y="3796573"/>
              <a:ext cx="2174736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fr-FR" sz="1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Cambria"/>
                  <a:ea typeface="Cambria"/>
                </a:rPr>
                <a:t>Département du génie agricole et environnement</a:t>
              </a:r>
            </a:p>
          </p:txBody>
        </p:sp>
      </p:grpSp>
      <p:sp>
        <p:nvSpPr>
          <p:cNvPr id="1031" name="Triangle rectangle 1030">
            <a:extLst>
              <a:ext uri="{FF2B5EF4-FFF2-40B4-BE49-F238E27FC236}">
                <a16:creationId xmlns:a16="http://schemas.microsoft.com/office/drawing/2014/main" id="{5B4708B1-6398-5BAA-C84A-475388D110E7}"/>
              </a:ext>
            </a:extLst>
          </p:cNvPr>
          <p:cNvSpPr/>
          <p:nvPr/>
        </p:nvSpPr>
        <p:spPr>
          <a:xfrm rot="13397337">
            <a:off x="4114656" y="3815493"/>
            <a:ext cx="341384" cy="349626"/>
          </a:xfrm>
          <a:prstGeom prst="rtTriangl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Triangle rectangle 1031">
            <a:extLst>
              <a:ext uri="{FF2B5EF4-FFF2-40B4-BE49-F238E27FC236}">
                <a16:creationId xmlns:a16="http://schemas.microsoft.com/office/drawing/2014/main" id="{CEEE6AB8-99CA-3417-9AFE-C6A7E9E1871E}"/>
              </a:ext>
            </a:extLst>
          </p:cNvPr>
          <p:cNvSpPr/>
          <p:nvPr/>
        </p:nvSpPr>
        <p:spPr>
          <a:xfrm rot="13397337">
            <a:off x="7616674" y="3815492"/>
            <a:ext cx="341384" cy="349626"/>
          </a:xfrm>
          <a:prstGeom prst="rtTriangl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49" name="Groupe 1048">
            <a:extLst>
              <a:ext uri="{FF2B5EF4-FFF2-40B4-BE49-F238E27FC236}">
                <a16:creationId xmlns:a16="http://schemas.microsoft.com/office/drawing/2014/main" id="{D3B32373-AD39-3A49-A31B-861255EEBE2C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B7EFCF65-E4C5-0B35-CA12-FA71F967CF3E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7C3700A6-5B6A-49F1-96EA-B5C16779222D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BB56A9FA-DD00-0EA1-D09A-977C28C4BB1D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2B9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70413088-F9DF-FC5B-E53F-C033B146EF7A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EEC4196D-C5F7-925D-E425-E17052BEDE3F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55" name="Oval 85">
              <a:extLst>
                <a:ext uri="{FF2B5EF4-FFF2-40B4-BE49-F238E27FC236}">
                  <a16:creationId xmlns:a16="http://schemas.microsoft.com/office/drawing/2014/main" id="{EE65A604-3D2E-7ED6-C8DB-16EEEDD7B8F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056" name="Oval 84">
              <a:extLst>
                <a:ext uri="{FF2B5EF4-FFF2-40B4-BE49-F238E27FC236}">
                  <a16:creationId xmlns:a16="http://schemas.microsoft.com/office/drawing/2014/main" id="{F8334DD2-6172-BB20-75E3-9B2768EE10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057" name="Oval 86">
              <a:extLst>
                <a:ext uri="{FF2B5EF4-FFF2-40B4-BE49-F238E27FC236}">
                  <a16:creationId xmlns:a16="http://schemas.microsoft.com/office/drawing/2014/main" id="{3898C59C-4C79-B663-1C8C-BF55C9F0082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058" name="Oval 87">
              <a:extLst>
                <a:ext uri="{FF2B5EF4-FFF2-40B4-BE49-F238E27FC236}">
                  <a16:creationId xmlns:a16="http://schemas.microsoft.com/office/drawing/2014/main" id="{93146D3C-2CF3-37F3-763A-F45B9913DC2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059" name="Oval 88">
              <a:extLst>
                <a:ext uri="{FF2B5EF4-FFF2-40B4-BE49-F238E27FC236}">
                  <a16:creationId xmlns:a16="http://schemas.microsoft.com/office/drawing/2014/main" id="{EE2B63CD-4804-8EB4-038F-1755F6367E7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719BB86E-7167-3777-00D8-4EC350FAAF26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ZoneTexte 1060">
              <a:extLst>
                <a:ext uri="{FF2B5EF4-FFF2-40B4-BE49-F238E27FC236}">
                  <a16:creationId xmlns:a16="http://schemas.microsoft.com/office/drawing/2014/main" id="{2BA4DD70-9DFC-AE40-E1BE-42C03C17C454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1062" name="ZoneTexte 1061">
              <a:extLst>
                <a:ext uri="{FF2B5EF4-FFF2-40B4-BE49-F238E27FC236}">
                  <a16:creationId xmlns:a16="http://schemas.microsoft.com/office/drawing/2014/main" id="{6F40370A-751C-AAE4-E63A-B6ACD95CBB9C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1063" name="ZoneTexte 1062">
              <a:extLst>
                <a:ext uri="{FF2B5EF4-FFF2-40B4-BE49-F238E27FC236}">
                  <a16:creationId xmlns:a16="http://schemas.microsoft.com/office/drawing/2014/main" id="{133DB5FA-F79A-8FA8-0ACD-3F4507934F7A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1064" name="ZoneTexte 1063">
              <a:extLst>
                <a:ext uri="{FF2B5EF4-FFF2-40B4-BE49-F238E27FC236}">
                  <a16:creationId xmlns:a16="http://schemas.microsoft.com/office/drawing/2014/main" id="{9C11E827-9EC2-0717-ED06-56F83433589B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1065" name="ZoneTexte 1064">
              <a:extLst>
                <a:ext uri="{FF2B5EF4-FFF2-40B4-BE49-F238E27FC236}">
                  <a16:creationId xmlns:a16="http://schemas.microsoft.com/office/drawing/2014/main" id="{123F6681-202D-5CA8-45B6-22FDFFB1664C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grpSp>
        <p:nvGrpSpPr>
          <p:cNvPr id="1066" name="Groupe 1065">
            <a:extLst>
              <a:ext uri="{FF2B5EF4-FFF2-40B4-BE49-F238E27FC236}">
                <a16:creationId xmlns:a16="http://schemas.microsoft.com/office/drawing/2014/main" id="{995A86D5-0648-EF2F-A396-A78839CCBF52}"/>
              </a:ext>
            </a:extLst>
          </p:cNvPr>
          <p:cNvGrpSpPr/>
          <p:nvPr/>
        </p:nvGrpSpPr>
        <p:grpSpPr>
          <a:xfrm>
            <a:off x="0" y="931148"/>
            <a:ext cx="12192000" cy="404626"/>
            <a:chOff x="0" y="931148"/>
            <a:chExt cx="12192000" cy="404626"/>
          </a:xfrm>
        </p:grpSpPr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D0BBF1CB-1DE7-0766-8CD9-2A08689937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2417"/>
              <a:ext cx="12192000" cy="0"/>
            </a:xfrm>
            <a:prstGeom prst="line">
              <a:avLst/>
            </a:prstGeom>
            <a:ln w="28575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068" name="Organigramme : Connecteur 1067">
              <a:extLst>
                <a:ext uri="{FF2B5EF4-FFF2-40B4-BE49-F238E27FC236}">
                  <a16:creationId xmlns:a16="http://schemas.microsoft.com/office/drawing/2014/main" id="{C9F7B3FC-38E8-C59B-3274-271AE08A1E02}"/>
                </a:ext>
              </a:extLst>
            </p:cNvPr>
            <p:cNvSpPr/>
            <p:nvPr/>
          </p:nvSpPr>
          <p:spPr>
            <a:xfrm>
              <a:off x="2378737" y="1189060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9" name="Organigramme : Connecteur 1068">
              <a:extLst>
                <a:ext uri="{FF2B5EF4-FFF2-40B4-BE49-F238E27FC236}">
                  <a16:creationId xmlns:a16="http://schemas.microsoft.com/office/drawing/2014/main" id="{F5D9B039-0A0D-E1AE-DD14-ACE87814ACD8}"/>
                </a:ext>
              </a:extLst>
            </p:cNvPr>
            <p:cNvSpPr/>
            <p:nvPr/>
          </p:nvSpPr>
          <p:spPr>
            <a:xfrm>
              <a:off x="6020597" y="1176416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0" name="Organigramme : Connecteur 1069">
              <a:extLst>
                <a:ext uri="{FF2B5EF4-FFF2-40B4-BE49-F238E27FC236}">
                  <a16:creationId xmlns:a16="http://schemas.microsoft.com/office/drawing/2014/main" id="{4BE62918-1227-8170-3C53-8DB24A233AED}"/>
                </a:ext>
              </a:extLst>
            </p:cNvPr>
            <p:cNvSpPr/>
            <p:nvPr/>
          </p:nvSpPr>
          <p:spPr>
            <a:xfrm>
              <a:off x="9678716" y="1189060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1" name="ZoneTexte 1070">
              <a:extLst>
                <a:ext uri="{FF2B5EF4-FFF2-40B4-BE49-F238E27FC236}">
                  <a16:creationId xmlns:a16="http://schemas.microsoft.com/office/drawing/2014/main" id="{F758B00F-D1F7-4FA9-5B31-D8E3BEAAA89C}"/>
                </a:ext>
              </a:extLst>
            </p:cNvPr>
            <p:cNvSpPr txBox="1"/>
            <p:nvPr/>
          </p:nvSpPr>
          <p:spPr>
            <a:xfrm>
              <a:off x="1239753" y="946461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Organisme d’accueille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72" name="ZoneTexte 1071">
              <a:extLst>
                <a:ext uri="{FF2B5EF4-FFF2-40B4-BE49-F238E27FC236}">
                  <a16:creationId xmlns:a16="http://schemas.microsoft.com/office/drawing/2014/main" id="{8098DB0A-9C0A-30A4-26CE-747AB8071EC3}"/>
                </a:ext>
              </a:extLst>
            </p:cNvPr>
            <p:cNvSpPr txBox="1"/>
            <p:nvPr/>
          </p:nvSpPr>
          <p:spPr>
            <a:xfrm>
              <a:off x="4868398" y="931148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Le sujet de stage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73" name="ZoneTexte 1072">
              <a:extLst>
                <a:ext uri="{FF2B5EF4-FFF2-40B4-BE49-F238E27FC236}">
                  <a16:creationId xmlns:a16="http://schemas.microsoft.com/office/drawing/2014/main" id="{57A01E56-13E5-C202-BDF9-AA9C53626ED4}"/>
                </a:ext>
              </a:extLst>
            </p:cNvPr>
            <p:cNvSpPr txBox="1"/>
            <p:nvPr/>
          </p:nvSpPr>
          <p:spPr>
            <a:xfrm>
              <a:off x="8515500" y="941996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La réalisation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C655369-A65A-3C92-64F4-706BEF66A29B}"/>
              </a:ext>
            </a:extLst>
          </p:cNvPr>
          <p:cNvCxnSpPr>
            <a:cxnSpLocks/>
          </p:cNvCxnSpPr>
          <p:nvPr/>
        </p:nvCxnSpPr>
        <p:spPr>
          <a:xfrm flipV="1">
            <a:off x="1558034" y="1408818"/>
            <a:ext cx="1773929" cy="6798"/>
          </a:xfrm>
          <a:prstGeom prst="line">
            <a:avLst/>
          </a:prstGeom>
          <a:ln w="57150">
            <a:solidFill>
              <a:srgbClr val="285D8D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ADEC983-CBF5-96E3-3E0D-2DFEA681B929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4297B95-70DF-3B25-AB97-22662A94F972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94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 animBg="1"/>
      <p:bldP spid="10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33A287C1-1DCA-536C-7EC6-155C41623CA3}"/>
              </a:ext>
            </a:extLst>
          </p:cNvPr>
          <p:cNvSpPr txBox="1"/>
          <p:nvPr/>
        </p:nvSpPr>
        <p:spPr>
          <a:xfrm>
            <a:off x="10131448" y="187684"/>
            <a:ext cx="18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Lessons apprises et valeurs apportées</a:t>
            </a: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0449A38A-90EA-5381-2A75-9AD931B862E6}"/>
              </a:ext>
            </a:extLst>
          </p:cNvPr>
          <p:cNvSpPr/>
          <p:nvPr/>
        </p:nvSpPr>
        <p:spPr>
          <a:xfrm>
            <a:off x="1135310" y="1571957"/>
            <a:ext cx="7394678" cy="4761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56" y="18999"/>
                </a:moveTo>
                <a:cubicBezTo>
                  <a:pt x="6056" y="19631"/>
                  <a:pt x="5712" y="20155"/>
                  <a:pt x="5296" y="20155"/>
                </a:cubicBezTo>
                <a:cubicBezTo>
                  <a:pt x="4880" y="20155"/>
                  <a:pt x="4536" y="19631"/>
                  <a:pt x="4536" y="18999"/>
                </a:cubicBezTo>
                <a:cubicBezTo>
                  <a:pt x="4536" y="18367"/>
                  <a:pt x="4880" y="17843"/>
                  <a:pt x="5296" y="17843"/>
                </a:cubicBezTo>
                <a:cubicBezTo>
                  <a:pt x="5712" y="17843"/>
                  <a:pt x="6056" y="18367"/>
                  <a:pt x="6056" y="18999"/>
                </a:cubicBezTo>
                <a:close/>
                <a:moveTo>
                  <a:pt x="7255" y="2835"/>
                </a:moveTo>
                <a:cubicBezTo>
                  <a:pt x="7469" y="2835"/>
                  <a:pt x="7647" y="2565"/>
                  <a:pt x="7647" y="2239"/>
                </a:cubicBezTo>
                <a:cubicBezTo>
                  <a:pt x="7647" y="1914"/>
                  <a:pt x="7469" y="1643"/>
                  <a:pt x="7255" y="1643"/>
                </a:cubicBezTo>
                <a:cubicBezTo>
                  <a:pt x="7042" y="1643"/>
                  <a:pt x="6864" y="1914"/>
                  <a:pt x="6864" y="2239"/>
                </a:cubicBezTo>
                <a:cubicBezTo>
                  <a:pt x="6864" y="2565"/>
                  <a:pt x="7030" y="2835"/>
                  <a:pt x="7255" y="2835"/>
                </a:cubicBezTo>
                <a:close/>
                <a:moveTo>
                  <a:pt x="17693" y="13401"/>
                </a:moveTo>
                <a:cubicBezTo>
                  <a:pt x="17479" y="13401"/>
                  <a:pt x="17301" y="13672"/>
                  <a:pt x="17301" y="13997"/>
                </a:cubicBezTo>
                <a:cubicBezTo>
                  <a:pt x="17301" y="14322"/>
                  <a:pt x="17479" y="14593"/>
                  <a:pt x="17693" y="14593"/>
                </a:cubicBezTo>
                <a:cubicBezTo>
                  <a:pt x="17907" y="14593"/>
                  <a:pt x="18085" y="14322"/>
                  <a:pt x="18085" y="13997"/>
                </a:cubicBezTo>
                <a:cubicBezTo>
                  <a:pt x="18085" y="13672"/>
                  <a:pt x="17919" y="13401"/>
                  <a:pt x="17693" y="13401"/>
                </a:cubicBezTo>
                <a:close/>
                <a:moveTo>
                  <a:pt x="17693" y="0"/>
                </a:moveTo>
                <a:cubicBezTo>
                  <a:pt x="15591" y="0"/>
                  <a:pt x="13858" y="2546"/>
                  <a:pt x="13775" y="5707"/>
                </a:cubicBezTo>
                <a:cubicBezTo>
                  <a:pt x="12932" y="4948"/>
                  <a:pt x="11958" y="4515"/>
                  <a:pt x="10913" y="4515"/>
                </a:cubicBezTo>
                <a:cubicBezTo>
                  <a:pt x="10343" y="4515"/>
                  <a:pt x="9797" y="4641"/>
                  <a:pt x="9274" y="4894"/>
                </a:cubicBezTo>
                <a:cubicBezTo>
                  <a:pt x="9084" y="4118"/>
                  <a:pt x="8585" y="3558"/>
                  <a:pt x="8015" y="3558"/>
                </a:cubicBezTo>
                <a:cubicBezTo>
                  <a:pt x="7267" y="3558"/>
                  <a:pt x="6662" y="4479"/>
                  <a:pt x="6662" y="5617"/>
                </a:cubicBezTo>
                <a:cubicBezTo>
                  <a:pt x="6662" y="6122"/>
                  <a:pt x="6792" y="6592"/>
                  <a:pt x="6994" y="6953"/>
                </a:cubicBezTo>
                <a:cubicBezTo>
                  <a:pt x="6745" y="7332"/>
                  <a:pt x="6507" y="7748"/>
                  <a:pt x="6305" y="8181"/>
                </a:cubicBezTo>
                <a:cubicBezTo>
                  <a:pt x="5688" y="6773"/>
                  <a:pt x="4631" y="5833"/>
                  <a:pt x="3432" y="5833"/>
                </a:cubicBezTo>
                <a:cubicBezTo>
                  <a:pt x="1544" y="5833"/>
                  <a:pt x="0" y="8181"/>
                  <a:pt x="0" y="11053"/>
                </a:cubicBezTo>
                <a:cubicBezTo>
                  <a:pt x="0" y="13924"/>
                  <a:pt x="1544" y="16272"/>
                  <a:pt x="3432" y="16272"/>
                </a:cubicBezTo>
                <a:cubicBezTo>
                  <a:pt x="4192" y="16272"/>
                  <a:pt x="4904" y="15893"/>
                  <a:pt x="5474" y="15243"/>
                </a:cubicBezTo>
                <a:cubicBezTo>
                  <a:pt x="6115" y="18909"/>
                  <a:pt x="8300" y="21600"/>
                  <a:pt x="10913" y="21600"/>
                </a:cubicBezTo>
                <a:cubicBezTo>
                  <a:pt x="13026" y="21600"/>
                  <a:pt x="14879" y="19812"/>
                  <a:pt x="15841" y="17175"/>
                </a:cubicBezTo>
                <a:cubicBezTo>
                  <a:pt x="15960" y="17284"/>
                  <a:pt x="16090" y="17338"/>
                  <a:pt x="16221" y="17338"/>
                </a:cubicBezTo>
                <a:cubicBezTo>
                  <a:pt x="16636" y="17338"/>
                  <a:pt x="16981" y="16814"/>
                  <a:pt x="16981" y="16182"/>
                </a:cubicBezTo>
                <a:cubicBezTo>
                  <a:pt x="16981" y="15622"/>
                  <a:pt x="16720" y="15171"/>
                  <a:pt x="16375" y="15062"/>
                </a:cubicBezTo>
                <a:cubicBezTo>
                  <a:pt x="16482" y="14412"/>
                  <a:pt x="16530" y="13744"/>
                  <a:pt x="16530" y="13058"/>
                </a:cubicBezTo>
                <a:cubicBezTo>
                  <a:pt x="16530" y="12570"/>
                  <a:pt x="16506" y="12082"/>
                  <a:pt x="16446" y="11613"/>
                </a:cubicBezTo>
                <a:cubicBezTo>
                  <a:pt x="16838" y="11811"/>
                  <a:pt x="17254" y="11920"/>
                  <a:pt x="17681" y="11920"/>
                </a:cubicBezTo>
                <a:cubicBezTo>
                  <a:pt x="19843" y="11920"/>
                  <a:pt x="21600" y="9247"/>
                  <a:pt x="21600" y="5960"/>
                </a:cubicBezTo>
                <a:cubicBezTo>
                  <a:pt x="21600" y="2673"/>
                  <a:pt x="19854" y="0"/>
                  <a:pt x="1769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36" name="Circle">
            <a:extLst>
              <a:ext uri="{FF2B5EF4-FFF2-40B4-BE49-F238E27FC236}">
                <a16:creationId xmlns:a16="http://schemas.microsoft.com/office/drawing/2014/main" id="{BBDE6455-4870-183B-F884-E7B18904C015}"/>
              </a:ext>
            </a:extLst>
          </p:cNvPr>
          <p:cNvSpPr/>
          <p:nvPr/>
        </p:nvSpPr>
        <p:spPr>
          <a:xfrm>
            <a:off x="3316054" y="2919467"/>
            <a:ext cx="3113976" cy="3049892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" name="Circle">
            <a:extLst>
              <a:ext uri="{FF2B5EF4-FFF2-40B4-BE49-F238E27FC236}">
                <a16:creationId xmlns:a16="http://schemas.microsoft.com/office/drawing/2014/main" id="{17C4D893-276C-E8DD-B2C9-069C5B594D87}"/>
              </a:ext>
            </a:extLst>
          </p:cNvPr>
          <p:cNvSpPr/>
          <p:nvPr/>
        </p:nvSpPr>
        <p:spPr>
          <a:xfrm>
            <a:off x="6202377" y="1924071"/>
            <a:ext cx="1951317" cy="1911160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00D25A73-C291-8176-4A7A-A17870952652}"/>
              </a:ext>
            </a:extLst>
          </p:cNvPr>
          <p:cNvSpPr/>
          <p:nvPr/>
        </p:nvSpPr>
        <p:spPr>
          <a:xfrm>
            <a:off x="1486693" y="3198178"/>
            <a:ext cx="1617967" cy="1584670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0" name="Graphic 8" descr="Hourglass Finished">
            <a:extLst>
              <a:ext uri="{FF2B5EF4-FFF2-40B4-BE49-F238E27FC236}">
                <a16:creationId xmlns:a16="http://schemas.microsoft.com/office/drawing/2014/main" id="{616DADFC-3B56-2397-5EA8-4F878224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6964" y="2125293"/>
            <a:ext cx="762142" cy="746458"/>
          </a:xfrm>
          <a:prstGeom prst="rect">
            <a:avLst/>
          </a:prstGeom>
        </p:spPr>
      </p:pic>
      <p:pic>
        <p:nvPicPr>
          <p:cNvPr id="51" name="Picture 51" descr="glissement de terrain Petropolis">
            <a:extLst>
              <a:ext uri="{FF2B5EF4-FFF2-40B4-BE49-F238E27FC236}">
                <a16:creationId xmlns:a16="http://schemas.microsoft.com/office/drawing/2014/main" id="{2D65F180-1C95-3890-B3C9-7B1D00E18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69" y="2919468"/>
            <a:ext cx="3194079" cy="3049892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F297DD2D-10A0-9D45-74D7-58C5199A2C3A}"/>
              </a:ext>
            </a:extLst>
          </p:cNvPr>
          <p:cNvSpPr txBox="1"/>
          <p:nvPr/>
        </p:nvSpPr>
        <p:spPr>
          <a:xfrm>
            <a:off x="6456248" y="2905790"/>
            <a:ext cx="1466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Etat actuelle de Projet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38A3609-DF6C-E414-E7EB-AE5102536B28}"/>
              </a:ext>
            </a:extLst>
          </p:cNvPr>
          <p:cNvSpPr txBox="1"/>
          <p:nvPr/>
        </p:nvSpPr>
        <p:spPr>
          <a:xfrm>
            <a:off x="1558034" y="4000016"/>
            <a:ext cx="1466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But de projet</a:t>
            </a:r>
          </a:p>
        </p:txBody>
      </p:sp>
      <p:sp>
        <p:nvSpPr>
          <p:cNvPr id="55" name="Donut 24">
            <a:extLst>
              <a:ext uri="{FF2B5EF4-FFF2-40B4-BE49-F238E27FC236}">
                <a16:creationId xmlns:a16="http://schemas.microsoft.com/office/drawing/2014/main" id="{4FF5CDB5-104F-9C5C-6DF2-4B47280EB175}"/>
              </a:ext>
            </a:extLst>
          </p:cNvPr>
          <p:cNvSpPr/>
          <p:nvPr/>
        </p:nvSpPr>
        <p:spPr>
          <a:xfrm>
            <a:off x="2022422" y="3407858"/>
            <a:ext cx="537500" cy="53680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215B9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58" name="Groupe 157">
            <a:extLst>
              <a:ext uri="{FF2B5EF4-FFF2-40B4-BE49-F238E27FC236}">
                <a16:creationId xmlns:a16="http://schemas.microsoft.com/office/drawing/2014/main" id="{3A43EC15-E3A1-8F81-42AD-DA94B23BF348}"/>
              </a:ext>
            </a:extLst>
          </p:cNvPr>
          <p:cNvGrpSpPr/>
          <p:nvPr/>
        </p:nvGrpSpPr>
        <p:grpSpPr>
          <a:xfrm>
            <a:off x="1857030" y="1625619"/>
            <a:ext cx="1830563" cy="392216"/>
            <a:chOff x="1857030" y="1625619"/>
            <a:chExt cx="1830563" cy="39221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8EA2820-F4D9-74FD-C8E0-072622EE36A0}"/>
                </a:ext>
              </a:extLst>
            </p:cNvPr>
            <p:cNvSpPr/>
            <p:nvPr/>
          </p:nvSpPr>
          <p:spPr>
            <a:xfrm>
              <a:off x="2003566" y="1937748"/>
              <a:ext cx="1617967" cy="80087"/>
            </a:xfrm>
            <a:prstGeom prst="rect">
              <a:avLst/>
            </a:prstGeom>
            <a:solidFill>
              <a:srgbClr val="347BC7"/>
            </a:solidFill>
            <a:ln>
              <a:solidFill>
                <a:srgbClr val="347B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B3CBAEFF-6A0F-60BB-6C11-D20F31298101}"/>
                </a:ext>
              </a:extLst>
            </p:cNvPr>
            <p:cNvSpPr txBox="1"/>
            <p:nvPr/>
          </p:nvSpPr>
          <p:spPr>
            <a:xfrm>
              <a:off x="1857030" y="1625619"/>
              <a:ext cx="18305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Contexte de projet</a:t>
              </a:r>
              <a:endParaRPr lang="fr-FR" sz="16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057B296B-CE66-0898-F731-E9FB198F51CE}"/>
              </a:ext>
            </a:extLst>
          </p:cNvPr>
          <p:cNvGrpSpPr/>
          <p:nvPr/>
        </p:nvGrpSpPr>
        <p:grpSpPr>
          <a:xfrm>
            <a:off x="-154245" y="4442346"/>
            <a:ext cx="2037909" cy="1316580"/>
            <a:chOff x="-154245" y="4442346"/>
            <a:chExt cx="2037909" cy="131658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2AF3243C-5271-A35C-A4A1-081AF5F85661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flipH="1">
              <a:off x="756832" y="4553013"/>
              <a:ext cx="614149" cy="394300"/>
            </a:xfrm>
            <a:prstGeom prst="line">
              <a:avLst/>
            </a:prstGeom>
            <a:ln w="28575">
              <a:solidFill>
                <a:srgbClr val="133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rganigramme : Connecteur 57">
              <a:extLst>
                <a:ext uri="{FF2B5EF4-FFF2-40B4-BE49-F238E27FC236}">
                  <a16:creationId xmlns:a16="http://schemas.microsoft.com/office/drawing/2014/main" id="{4ED2BE9F-F018-31F7-F27D-57281A3240D1}"/>
                </a:ext>
              </a:extLst>
            </p:cNvPr>
            <p:cNvSpPr/>
            <p:nvPr/>
          </p:nvSpPr>
          <p:spPr>
            <a:xfrm>
              <a:off x="1351128" y="4442346"/>
              <a:ext cx="135565" cy="129654"/>
            </a:xfrm>
            <a:prstGeom prst="flowChartConnector">
              <a:avLst/>
            </a:prstGeom>
            <a:solidFill>
              <a:srgbClr val="133E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FCEADE51-EEF1-C4E3-5FC4-1C8464056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632" y="4929824"/>
              <a:ext cx="0" cy="367437"/>
            </a:xfrm>
            <a:prstGeom prst="line">
              <a:avLst/>
            </a:prstGeom>
            <a:ln w="28575">
              <a:solidFill>
                <a:srgbClr val="133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96F78204-F16C-E971-5128-9B9506279C5F}"/>
                </a:ext>
              </a:extLst>
            </p:cNvPr>
            <p:cNvSpPr txBox="1"/>
            <p:nvPr/>
          </p:nvSpPr>
          <p:spPr>
            <a:xfrm>
              <a:off x="-154245" y="5297261"/>
              <a:ext cx="203790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3407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Prévenir les nouveaux drames climatiques</a:t>
              </a:r>
            </a:p>
          </p:txBody>
        </p:sp>
      </p:grpSp>
      <p:grpSp>
        <p:nvGrpSpPr>
          <p:cNvPr id="157" name="Groupe 156">
            <a:extLst>
              <a:ext uri="{FF2B5EF4-FFF2-40B4-BE49-F238E27FC236}">
                <a16:creationId xmlns:a16="http://schemas.microsoft.com/office/drawing/2014/main" id="{D82E623B-D08F-033E-6756-BB5E1D12CC74}"/>
              </a:ext>
            </a:extLst>
          </p:cNvPr>
          <p:cNvGrpSpPr/>
          <p:nvPr/>
        </p:nvGrpSpPr>
        <p:grpSpPr>
          <a:xfrm>
            <a:off x="6618839" y="4904624"/>
            <a:ext cx="4980691" cy="1547179"/>
            <a:chOff x="6618839" y="4904624"/>
            <a:chExt cx="4980691" cy="1547179"/>
          </a:xfrm>
        </p:grpSpPr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7F0C6D1A-1D9A-92DA-BBA7-489CFFCD09ED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6775215" y="5213830"/>
              <a:ext cx="599874" cy="381753"/>
            </a:xfrm>
            <a:prstGeom prst="line">
              <a:avLst/>
            </a:prstGeom>
            <a:ln w="28575">
              <a:solidFill>
                <a:srgbClr val="133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rganigramme : Connecteur 81">
              <a:extLst>
                <a:ext uri="{FF2B5EF4-FFF2-40B4-BE49-F238E27FC236}">
                  <a16:creationId xmlns:a16="http://schemas.microsoft.com/office/drawing/2014/main" id="{B9FAF46E-FD5E-195A-6C36-A5357AE8B4F6}"/>
                </a:ext>
              </a:extLst>
            </p:cNvPr>
            <p:cNvSpPr/>
            <p:nvPr/>
          </p:nvSpPr>
          <p:spPr>
            <a:xfrm>
              <a:off x="6618839" y="5052852"/>
              <a:ext cx="183206" cy="188597"/>
            </a:xfrm>
            <a:prstGeom prst="flowChartConnector">
              <a:avLst/>
            </a:prstGeom>
            <a:solidFill>
              <a:srgbClr val="133E6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135489DE-C6BE-8069-86D5-7223F507859D}"/>
                </a:ext>
              </a:extLst>
            </p:cNvPr>
            <p:cNvCxnSpPr>
              <a:cxnSpLocks/>
            </p:cNvCxnSpPr>
            <p:nvPr/>
          </p:nvCxnSpPr>
          <p:spPr>
            <a:xfrm>
              <a:off x="7362416" y="5595583"/>
              <a:ext cx="811014" cy="0"/>
            </a:xfrm>
            <a:prstGeom prst="line">
              <a:avLst/>
            </a:prstGeom>
            <a:ln w="28575">
              <a:solidFill>
                <a:srgbClr val="133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820F7EC2-3865-AF69-6291-0CFA423582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1526" y="5033108"/>
              <a:ext cx="0" cy="1143103"/>
            </a:xfrm>
            <a:prstGeom prst="line">
              <a:avLst/>
            </a:prstGeom>
            <a:ln w="28575">
              <a:solidFill>
                <a:srgbClr val="133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rganigramme : Connecteur 106">
              <a:extLst>
                <a:ext uri="{FF2B5EF4-FFF2-40B4-BE49-F238E27FC236}">
                  <a16:creationId xmlns:a16="http://schemas.microsoft.com/office/drawing/2014/main" id="{D9A0E61A-5A73-153C-C996-171863C81916}"/>
                </a:ext>
              </a:extLst>
            </p:cNvPr>
            <p:cNvSpPr/>
            <p:nvPr/>
          </p:nvSpPr>
          <p:spPr>
            <a:xfrm>
              <a:off x="8113743" y="4988348"/>
              <a:ext cx="135565" cy="129654"/>
            </a:xfrm>
            <a:prstGeom prst="flowChartConnector">
              <a:avLst/>
            </a:prstGeom>
            <a:solidFill>
              <a:srgbClr val="133E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rganigramme : Connecteur 107">
              <a:extLst>
                <a:ext uri="{FF2B5EF4-FFF2-40B4-BE49-F238E27FC236}">
                  <a16:creationId xmlns:a16="http://schemas.microsoft.com/office/drawing/2014/main" id="{69B36AFE-924F-CD09-1CBC-73755BC339CF}"/>
                </a:ext>
              </a:extLst>
            </p:cNvPr>
            <p:cNvSpPr/>
            <p:nvPr/>
          </p:nvSpPr>
          <p:spPr>
            <a:xfrm>
              <a:off x="8113743" y="6091317"/>
              <a:ext cx="135565" cy="129654"/>
            </a:xfrm>
            <a:prstGeom prst="flowChartConnector">
              <a:avLst/>
            </a:prstGeom>
            <a:solidFill>
              <a:srgbClr val="133E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4A510ADE-157A-175A-53D6-D9FE54AFD69F}"/>
                </a:ext>
              </a:extLst>
            </p:cNvPr>
            <p:cNvSpPr txBox="1"/>
            <p:nvPr/>
          </p:nvSpPr>
          <p:spPr>
            <a:xfrm>
              <a:off x="8266515" y="4904624"/>
              <a:ext cx="3333015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 sz="1200" dirty="0">
                  <a:solidFill>
                    <a:srgbClr val="134070"/>
                  </a:solidFill>
                  <a:latin typeface="Cambria"/>
                  <a:ea typeface="Cambria"/>
                </a:rPr>
                <a:t>En février 2022, plus de </a:t>
              </a:r>
              <a:r>
                <a:rPr lang="fr-FR" sz="1200" b="1" dirty="0">
                  <a:solidFill>
                    <a:srgbClr val="134070"/>
                  </a:solidFill>
                  <a:latin typeface="Cambria"/>
                  <a:ea typeface="Cambria"/>
                </a:rPr>
                <a:t>170 victimes </a:t>
              </a:r>
              <a:r>
                <a:rPr lang="fr-FR" sz="1200" dirty="0">
                  <a:solidFill>
                    <a:srgbClr val="134070"/>
                  </a:solidFill>
                  <a:latin typeface="Cambria"/>
                  <a:ea typeface="Cambria"/>
                </a:rPr>
                <a:t>des fortes pluies à la région de Petrópolis, provoquant des inondations et </a:t>
              </a:r>
              <a:r>
                <a:rPr lang="fr-FR" sz="1200" b="1" dirty="0">
                  <a:solidFill>
                    <a:srgbClr val="134070"/>
                  </a:solidFill>
                  <a:latin typeface="Cambria"/>
                  <a:ea typeface="Cambria"/>
                </a:rPr>
                <a:t>des glissements de terrain</a:t>
              </a:r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266D14BD-FA82-7CAC-959B-BF6BE68376FE}"/>
                </a:ext>
              </a:extLst>
            </p:cNvPr>
            <p:cNvSpPr txBox="1"/>
            <p:nvPr/>
          </p:nvSpPr>
          <p:spPr>
            <a:xfrm>
              <a:off x="8257404" y="5990138"/>
              <a:ext cx="31886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dirty="0">
                  <a:solidFill>
                    <a:srgbClr val="13407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Une catastrophe semblable produite à Niterói sur la colline de Bumba en 2010.</a:t>
              </a:r>
            </a:p>
          </p:txBody>
        </p:sp>
      </p:grpSp>
      <p:grpSp>
        <p:nvGrpSpPr>
          <p:cNvPr id="156" name="Groupe 155">
            <a:extLst>
              <a:ext uri="{FF2B5EF4-FFF2-40B4-BE49-F238E27FC236}">
                <a16:creationId xmlns:a16="http://schemas.microsoft.com/office/drawing/2014/main" id="{A538A38C-CDB9-5141-11CC-7B7FE551DECA}"/>
              </a:ext>
            </a:extLst>
          </p:cNvPr>
          <p:cNvGrpSpPr/>
          <p:nvPr/>
        </p:nvGrpSpPr>
        <p:grpSpPr>
          <a:xfrm>
            <a:off x="8220545" y="2010224"/>
            <a:ext cx="3509962" cy="646331"/>
            <a:chOff x="8220545" y="2010224"/>
            <a:chExt cx="3509962" cy="646331"/>
          </a:xfrm>
        </p:grpSpPr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F21BEF74-1DC1-FED9-3EC3-ADA5C072D7DF}"/>
                </a:ext>
              </a:extLst>
            </p:cNvPr>
            <p:cNvCxnSpPr>
              <a:cxnSpLocks/>
              <a:endCxn id="119" idx="7"/>
            </p:cNvCxnSpPr>
            <p:nvPr/>
          </p:nvCxnSpPr>
          <p:spPr>
            <a:xfrm flipH="1">
              <a:off x="8336257" y="2165033"/>
              <a:ext cx="375191" cy="329309"/>
            </a:xfrm>
            <a:prstGeom prst="line">
              <a:avLst/>
            </a:prstGeom>
            <a:ln w="28575">
              <a:solidFill>
                <a:srgbClr val="2F7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rganigramme : Connecteur 118">
              <a:extLst>
                <a:ext uri="{FF2B5EF4-FFF2-40B4-BE49-F238E27FC236}">
                  <a16:creationId xmlns:a16="http://schemas.microsoft.com/office/drawing/2014/main" id="{7D9981CA-2517-8B8A-D83F-9BAD7E56BCF9}"/>
                </a:ext>
              </a:extLst>
            </p:cNvPr>
            <p:cNvSpPr/>
            <p:nvPr/>
          </p:nvSpPr>
          <p:spPr>
            <a:xfrm>
              <a:off x="8220545" y="2475355"/>
              <a:ext cx="135565" cy="129654"/>
            </a:xfrm>
            <a:prstGeom prst="flowChartConnector">
              <a:avLst/>
            </a:prstGeom>
            <a:solidFill>
              <a:srgbClr val="2D70B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90A6F932-92C4-35C4-7307-79AA62C34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4610" y="2168736"/>
              <a:ext cx="797778" cy="0"/>
            </a:xfrm>
            <a:prstGeom prst="line">
              <a:avLst/>
            </a:prstGeom>
            <a:ln w="28575">
              <a:solidFill>
                <a:srgbClr val="2F7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rganigramme : Connecteur 129">
              <a:extLst>
                <a:ext uri="{FF2B5EF4-FFF2-40B4-BE49-F238E27FC236}">
                  <a16:creationId xmlns:a16="http://schemas.microsoft.com/office/drawing/2014/main" id="{3EF4FEDC-A2BE-08C1-844D-28407E0E6481}"/>
                </a:ext>
              </a:extLst>
            </p:cNvPr>
            <p:cNvSpPr/>
            <p:nvPr/>
          </p:nvSpPr>
          <p:spPr>
            <a:xfrm>
              <a:off x="9451692" y="2103909"/>
              <a:ext cx="135565" cy="129654"/>
            </a:xfrm>
            <a:prstGeom prst="flowChartConnector">
              <a:avLst/>
            </a:prstGeom>
            <a:solidFill>
              <a:srgbClr val="2D70B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7" name="ZoneTexte 136">
              <a:extLst>
                <a:ext uri="{FF2B5EF4-FFF2-40B4-BE49-F238E27FC236}">
                  <a16:creationId xmlns:a16="http://schemas.microsoft.com/office/drawing/2014/main" id="{9E9085F4-EB7B-E16E-855B-1137B8E7D121}"/>
                </a:ext>
              </a:extLst>
            </p:cNvPr>
            <p:cNvSpPr txBox="1"/>
            <p:nvPr/>
          </p:nvSpPr>
          <p:spPr>
            <a:xfrm>
              <a:off x="9587257" y="2010224"/>
              <a:ext cx="21432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dirty="0">
                  <a:solidFill>
                    <a:srgbClr val="13407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La recherche est l’installation de capteurs dans les lieux de test et d’intérêt</a:t>
              </a:r>
            </a:p>
          </p:txBody>
        </p:sp>
      </p:grpSp>
      <p:sp>
        <p:nvSpPr>
          <p:cNvPr id="138" name="Round Same Side Corner Rectangle 19">
            <a:extLst>
              <a:ext uri="{FF2B5EF4-FFF2-40B4-BE49-F238E27FC236}">
                <a16:creationId xmlns:a16="http://schemas.microsoft.com/office/drawing/2014/main" id="{C7B5CF54-FC71-0532-5802-0CE26E113FD1}"/>
              </a:ext>
            </a:extLst>
          </p:cNvPr>
          <p:cNvSpPr/>
          <p:nvPr/>
        </p:nvSpPr>
        <p:spPr>
          <a:xfrm>
            <a:off x="3652524" y="2537180"/>
            <a:ext cx="380454" cy="40774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0" name="Groupe 159">
            <a:extLst>
              <a:ext uri="{FF2B5EF4-FFF2-40B4-BE49-F238E27FC236}">
                <a16:creationId xmlns:a16="http://schemas.microsoft.com/office/drawing/2014/main" id="{8EC56FE2-1367-C60E-F881-2468F3C4DDE7}"/>
              </a:ext>
            </a:extLst>
          </p:cNvPr>
          <p:cNvGrpSpPr/>
          <p:nvPr/>
        </p:nvGrpSpPr>
        <p:grpSpPr>
          <a:xfrm>
            <a:off x="0" y="931148"/>
            <a:ext cx="12192000" cy="404626"/>
            <a:chOff x="0" y="931148"/>
            <a:chExt cx="12192000" cy="404626"/>
          </a:xfrm>
        </p:grpSpPr>
        <p:cxnSp>
          <p:nvCxnSpPr>
            <p:cNvPr id="161" name="Connecteur droit 160">
              <a:extLst>
                <a:ext uri="{FF2B5EF4-FFF2-40B4-BE49-F238E27FC236}">
                  <a16:creationId xmlns:a16="http://schemas.microsoft.com/office/drawing/2014/main" id="{6DF05FFA-8E50-F228-C2DE-31E47ED1B5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2417"/>
              <a:ext cx="12192000" cy="0"/>
            </a:xfrm>
            <a:prstGeom prst="line">
              <a:avLst/>
            </a:prstGeom>
            <a:ln w="28575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62" name="Organigramme : Connecteur 161">
              <a:extLst>
                <a:ext uri="{FF2B5EF4-FFF2-40B4-BE49-F238E27FC236}">
                  <a16:creationId xmlns:a16="http://schemas.microsoft.com/office/drawing/2014/main" id="{568D5F5D-E85F-FA20-86A0-6C1FF29F569C}"/>
                </a:ext>
              </a:extLst>
            </p:cNvPr>
            <p:cNvSpPr/>
            <p:nvPr/>
          </p:nvSpPr>
          <p:spPr>
            <a:xfrm>
              <a:off x="2378737" y="1189060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Organigramme : Connecteur 162">
              <a:extLst>
                <a:ext uri="{FF2B5EF4-FFF2-40B4-BE49-F238E27FC236}">
                  <a16:creationId xmlns:a16="http://schemas.microsoft.com/office/drawing/2014/main" id="{41F5615E-8E8B-D213-00EB-63EFA3AE44DD}"/>
                </a:ext>
              </a:extLst>
            </p:cNvPr>
            <p:cNvSpPr/>
            <p:nvPr/>
          </p:nvSpPr>
          <p:spPr>
            <a:xfrm>
              <a:off x="6020597" y="1176416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Organigramme : Connecteur 163">
              <a:extLst>
                <a:ext uri="{FF2B5EF4-FFF2-40B4-BE49-F238E27FC236}">
                  <a16:creationId xmlns:a16="http://schemas.microsoft.com/office/drawing/2014/main" id="{B96211E3-EECC-5144-6C2D-35BA807B6B82}"/>
                </a:ext>
              </a:extLst>
            </p:cNvPr>
            <p:cNvSpPr/>
            <p:nvPr/>
          </p:nvSpPr>
          <p:spPr>
            <a:xfrm>
              <a:off x="9678716" y="1189060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FE9CF976-B937-8F5F-68E5-E97CA887ECC4}"/>
                </a:ext>
              </a:extLst>
            </p:cNvPr>
            <p:cNvSpPr txBox="1"/>
            <p:nvPr/>
          </p:nvSpPr>
          <p:spPr>
            <a:xfrm>
              <a:off x="1239753" y="946461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Organisme d’accueille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1BB6AF47-CC53-1961-76BA-D885FAC1F2ED}"/>
                </a:ext>
              </a:extLst>
            </p:cNvPr>
            <p:cNvSpPr txBox="1"/>
            <p:nvPr/>
          </p:nvSpPr>
          <p:spPr>
            <a:xfrm>
              <a:off x="4868398" y="931148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Le sujet de stage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67" name="ZoneTexte 166">
              <a:extLst>
                <a:ext uri="{FF2B5EF4-FFF2-40B4-BE49-F238E27FC236}">
                  <a16:creationId xmlns:a16="http://schemas.microsoft.com/office/drawing/2014/main" id="{79C0F5CC-8A1A-4E6B-FBCE-AF155B529207}"/>
                </a:ext>
              </a:extLst>
            </p:cNvPr>
            <p:cNvSpPr txBox="1"/>
            <p:nvPr/>
          </p:nvSpPr>
          <p:spPr>
            <a:xfrm>
              <a:off x="8515500" y="941996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La réalisation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A99EEE94-C92B-E3C7-6B12-15588B040338}"/>
              </a:ext>
            </a:extLst>
          </p:cNvPr>
          <p:cNvCxnSpPr>
            <a:cxnSpLocks/>
          </p:cNvCxnSpPr>
          <p:nvPr/>
        </p:nvCxnSpPr>
        <p:spPr>
          <a:xfrm flipV="1">
            <a:off x="5202006" y="1408818"/>
            <a:ext cx="1773929" cy="6798"/>
          </a:xfrm>
          <a:prstGeom prst="line">
            <a:avLst/>
          </a:prstGeom>
          <a:ln w="57150">
            <a:solidFill>
              <a:srgbClr val="285D8D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DD0FCBB2-F150-04C4-EE3A-2B8D2D0B7C79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C530E2-FA7E-6B1F-91F2-836C0A94C7BD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2AF341-BC3E-8870-D36A-D39E1EAF99DB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BA907E-22E7-ED9D-D1CC-C79338DB8DF0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2B9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8445FD-266D-DB38-6314-2B083F5129C3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E6C5E9-5709-0737-68C6-9A44C5977413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Oval 85">
              <a:extLst>
                <a:ext uri="{FF2B5EF4-FFF2-40B4-BE49-F238E27FC236}">
                  <a16:creationId xmlns:a16="http://schemas.microsoft.com/office/drawing/2014/main" id="{88462D74-32E6-2D8A-4913-1DBBAB690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0" name="Oval 84">
              <a:extLst>
                <a:ext uri="{FF2B5EF4-FFF2-40B4-BE49-F238E27FC236}">
                  <a16:creationId xmlns:a16="http://schemas.microsoft.com/office/drawing/2014/main" id="{D5CFF1BF-5E9C-B056-2281-00A489073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1" name="Oval 86">
              <a:extLst>
                <a:ext uri="{FF2B5EF4-FFF2-40B4-BE49-F238E27FC236}">
                  <a16:creationId xmlns:a16="http://schemas.microsoft.com/office/drawing/2014/main" id="{1070570F-622E-8078-64D2-2BA114E95B3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2" name="Oval 87">
              <a:extLst>
                <a:ext uri="{FF2B5EF4-FFF2-40B4-BE49-F238E27FC236}">
                  <a16:creationId xmlns:a16="http://schemas.microsoft.com/office/drawing/2014/main" id="{44BD550A-3163-F7CE-388A-7179D22E5EC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3" name="Oval 88">
              <a:extLst>
                <a:ext uri="{FF2B5EF4-FFF2-40B4-BE49-F238E27FC236}">
                  <a16:creationId xmlns:a16="http://schemas.microsoft.com/office/drawing/2014/main" id="{80F72F22-C187-2C33-B043-5FE18FBA65A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BF3550-18EF-B4BC-DF13-B891D8319115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6954B9B-2177-88E0-721C-A658AD0C60E1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278AFF0-89B6-3303-E628-1F2C34366A1D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D43958C-6C9C-0570-ED09-2F1F70591C4A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17ED674-7EA7-C236-CAAC-D814DFC49230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5940EDFE-58CD-89B3-3B36-6BD936D78727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06AA823-09FB-2A2A-2935-6CA155BA2CBF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6868C73-E23B-0498-4214-1B33347D15B7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01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4">
            <a:extLst>
              <a:ext uri="{FF2B5EF4-FFF2-40B4-BE49-F238E27FC236}">
                <a16:creationId xmlns:a16="http://schemas.microsoft.com/office/drawing/2014/main" id="{4A3C90CA-8D2D-47B7-3870-47BC689A645F}"/>
              </a:ext>
            </a:extLst>
          </p:cNvPr>
          <p:cNvSpPr/>
          <p:nvPr/>
        </p:nvSpPr>
        <p:spPr>
          <a:xfrm>
            <a:off x="1395564" y="2535867"/>
            <a:ext cx="2038944" cy="20389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7" name="Group 12">
            <a:extLst>
              <a:ext uri="{FF2B5EF4-FFF2-40B4-BE49-F238E27FC236}">
                <a16:creationId xmlns:a16="http://schemas.microsoft.com/office/drawing/2014/main" id="{5D94B933-445E-F87B-4D9B-8D49D8F8D04B}"/>
              </a:ext>
            </a:extLst>
          </p:cNvPr>
          <p:cNvGrpSpPr/>
          <p:nvPr/>
        </p:nvGrpSpPr>
        <p:grpSpPr>
          <a:xfrm>
            <a:off x="4805942" y="2099103"/>
            <a:ext cx="2394101" cy="2088232"/>
            <a:chOff x="5248647" y="1608813"/>
            <a:chExt cx="970807" cy="846777"/>
          </a:xfrm>
        </p:grpSpPr>
        <p:sp>
          <p:nvSpPr>
            <p:cNvPr id="38" name="Oval 13">
              <a:extLst>
                <a:ext uri="{FF2B5EF4-FFF2-40B4-BE49-F238E27FC236}">
                  <a16:creationId xmlns:a16="http://schemas.microsoft.com/office/drawing/2014/main" id="{7CDE2547-E59C-DECF-C044-A3A2AE307A80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AF05C7BF-6696-DBD8-A618-826B3C53BB9E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6" name="TextBox 21">
            <a:extLst>
              <a:ext uri="{FF2B5EF4-FFF2-40B4-BE49-F238E27FC236}">
                <a16:creationId xmlns:a16="http://schemas.microsoft.com/office/drawing/2014/main" id="{CAE48962-F092-958E-44CC-95A7B29C663C}"/>
              </a:ext>
            </a:extLst>
          </p:cNvPr>
          <p:cNvSpPr txBox="1"/>
          <p:nvPr/>
        </p:nvSpPr>
        <p:spPr>
          <a:xfrm>
            <a:off x="5363747" y="4551165"/>
            <a:ext cx="215419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altLang="ko-KR" sz="1200" dirty="0">
                <a:solidFill>
                  <a:srgbClr val="134070"/>
                </a:solidFill>
                <a:latin typeface="Cambria"/>
                <a:ea typeface="Cambria"/>
                <a:cs typeface="Arial"/>
              </a:rPr>
              <a:t>Conception d’une maquette sur Onshape (Similaire a SolidWorks 100% en ligne) d’un système de surveillance de la stabilité des  pentes et des foyers d’incendies</a:t>
            </a:r>
            <a:endParaRPr lang="fr-FR" altLang="ko-KR" sz="1200" dirty="0">
              <a:solidFill>
                <a:srgbClr val="13407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grpSp>
        <p:nvGrpSpPr>
          <p:cNvPr id="47" name="Group 22">
            <a:extLst>
              <a:ext uri="{FF2B5EF4-FFF2-40B4-BE49-F238E27FC236}">
                <a16:creationId xmlns:a16="http://schemas.microsoft.com/office/drawing/2014/main" id="{068DAF23-ED3F-AA49-BBD7-C7CC8974D4C1}"/>
              </a:ext>
            </a:extLst>
          </p:cNvPr>
          <p:cNvGrpSpPr/>
          <p:nvPr/>
        </p:nvGrpSpPr>
        <p:grpSpPr>
          <a:xfrm>
            <a:off x="8572015" y="1821088"/>
            <a:ext cx="2394101" cy="2088232"/>
            <a:chOff x="5248647" y="1608813"/>
            <a:chExt cx="970807" cy="846777"/>
          </a:xfrm>
        </p:grpSpPr>
        <p:sp>
          <p:nvSpPr>
            <p:cNvPr id="48" name="Oval 23">
              <a:extLst>
                <a:ext uri="{FF2B5EF4-FFF2-40B4-BE49-F238E27FC236}">
                  <a16:creationId xmlns:a16="http://schemas.microsoft.com/office/drawing/2014/main" id="{6D0D2E81-5189-90B5-E9D5-F2E4E7D3A2EB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Oval 24">
              <a:extLst>
                <a:ext uri="{FF2B5EF4-FFF2-40B4-BE49-F238E27FC236}">
                  <a16:creationId xmlns:a16="http://schemas.microsoft.com/office/drawing/2014/main" id="{448AB762-D6BD-36E0-2478-C9D219B45358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6" name="TextBox 31">
            <a:extLst>
              <a:ext uri="{FF2B5EF4-FFF2-40B4-BE49-F238E27FC236}">
                <a16:creationId xmlns:a16="http://schemas.microsoft.com/office/drawing/2014/main" id="{162BE589-35A2-1B6C-3828-087D3F36045C}"/>
              </a:ext>
            </a:extLst>
          </p:cNvPr>
          <p:cNvSpPr txBox="1"/>
          <p:nvPr/>
        </p:nvSpPr>
        <p:spPr>
          <a:xfrm>
            <a:off x="8539733" y="4032885"/>
            <a:ext cx="3120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Créer une maquette numérique des prototypes des capteurs et les autres composantes du système dans Onshape avec les études nécessaires.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13407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Proposition d’une maquette de support de système et des  panneaux solaire.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13407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Contribuer aux discussions sur le projet.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13407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Contribuer à l’installation de prototypage et ses tests.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E02E7164-26B1-2B16-219B-17A6C54E4F1E}"/>
              </a:ext>
            </a:extLst>
          </p:cNvPr>
          <p:cNvSpPr txBox="1"/>
          <p:nvPr/>
        </p:nvSpPr>
        <p:spPr>
          <a:xfrm>
            <a:off x="5026887" y="2982773"/>
            <a:ext cx="2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 sujet</a:t>
            </a:r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1D1B856B-0DF7-6F84-A611-72D7E88054BA}"/>
              </a:ext>
            </a:extLst>
          </p:cNvPr>
          <p:cNvSpPr txBox="1"/>
          <p:nvPr/>
        </p:nvSpPr>
        <p:spPr>
          <a:xfrm>
            <a:off x="778339" y="3355284"/>
            <a:ext cx="3273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 problématique</a:t>
            </a:r>
          </a:p>
        </p:txBody>
      </p:sp>
      <p:sp>
        <p:nvSpPr>
          <p:cNvPr id="63" name="TextBox 8">
            <a:extLst>
              <a:ext uri="{FF2B5EF4-FFF2-40B4-BE49-F238E27FC236}">
                <a16:creationId xmlns:a16="http://schemas.microsoft.com/office/drawing/2014/main" id="{40EBECC8-70FA-6E95-608E-C11E454A149B}"/>
              </a:ext>
            </a:extLst>
          </p:cNvPr>
          <p:cNvSpPr txBox="1"/>
          <p:nvPr/>
        </p:nvSpPr>
        <p:spPr>
          <a:xfrm>
            <a:off x="8830116" y="2632478"/>
            <a:ext cx="2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missions</a:t>
            </a:r>
          </a:p>
        </p:txBody>
      </p:sp>
      <p:pic>
        <p:nvPicPr>
          <p:cNvPr id="64" name="Picture 1">
            <a:extLst>
              <a:ext uri="{FF2B5EF4-FFF2-40B4-BE49-F238E27FC236}">
                <a16:creationId xmlns:a16="http://schemas.microsoft.com/office/drawing/2014/main" id="{DF2FFBCD-2E0C-744E-AB26-201FB8BC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24" y="4731167"/>
            <a:ext cx="840323" cy="84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raphic 9" descr="Lights On">
            <a:extLst>
              <a:ext uri="{FF2B5EF4-FFF2-40B4-BE49-F238E27FC236}">
                <a16:creationId xmlns:a16="http://schemas.microsoft.com/office/drawing/2014/main" id="{78D92A43-0781-CB37-D43C-F09D105D9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7351">
            <a:off x="6373322" y="1978155"/>
            <a:ext cx="970979" cy="950997"/>
          </a:xfrm>
          <a:prstGeom prst="rect">
            <a:avLst/>
          </a:prstGeom>
        </p:spPr>
      </p:pic>
      <p:sp>
        <p:nvSpPr>
          <p:cNvPr id="68" name="Rectangle 30">
            <a:extLst>
              <a:ext uri="{FF2B5EF4-FFF2-40B4-BE49-F238E27FC236}">
                <a16:creationId xmlns:a16="http://schemas.microsoft.com/office/drawing/2014/main" id="{00F24082-5278-15AA-B535-D54BA3EE4285}"/>
              </a:ext>
            </a:extLst>
          </p:cNvPr>
          <p:cNvSpPr/>
          <p:nvPr/>
        </p:nvSpPr>
        <p:spPr>
          <a:xfrm>
            <a:off x="10278350" y="1803305"/>
            <a:ext cx="606836" cy="532749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7379AF29-83F3-270A-3A8B-22483B2CA35B}"/>
              </a:ext>
            </a:extLst>
          </p:cNvPr>
          <p:cNvGrpSpPr/>
          <p:nvPr/>
        </p:nvGrpSpPr>
        <p:grpSpPr>
          <a:xfrm>
            <a:off x="0" y="931148"/>
            <a:ext cx="12192000" cy="404626"/>
            <a:chOff x="0" y="931148"/>
            <a:chExt cx="12192000" cy="404626"/>
          </a:xfrm>
        </p:grpSpPr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CE62CAA5-1814-DAD5-1965-3064A35565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2417"/>
              <a:ext cx="12192000" cy="0"/>
            </a:xfrm>
            <a:prstGeom prst="line">
              <a:avLst/>
            </a:prstGeom>
            <a:ln w="28575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71" name="Organigramme : Connecteur 70">
              <a:extLst>
                <a:ext uri="{FF2B5EF4-FFF2-40B4-BE49-F238E27FC236}">
                  <a16:creationId xmlns:a16="http://schemas.microsoft.com/office/drawing/2014/main" id="{5F3CADD8-AA7F-09BA-C658-921F204DAF60}"/>
                </a:ext>
              </a:extLst>
            </p:cNvPr>
            <p:cNvSpPr/>
            <p:nvPr/>
          </p:nvSpPr>
          <p:spPr>
            <a:xfrm>
              <a:off x="2378737" y="1189060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Organigramme : Connecteur 71">
              <a:extLst>
                <a:ext uri="{FF2B5EF4-FFF2-40B4-BE49-F238E27FC236}">
                  <a16:creationId xmlns:a16="http://schemas.microsoft.com/office/drawing/2014/main" id="{8A8F36C7-781C-90D8-B637-45DA3B93D4FB}"/>
                </a:ext>
              </a:extLst>
            </p:cNvPr>
            <p:cNvSpPr/>
            <p:nvPr/>
          </p:nvSpPr>
          <p:spPr>
            <a:xfrm>
              <a:off x="6020597" y="1176416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Organigramme : Connecteur 72">
              <a:extLst>
                <a:ext uri="{FF2B5EF4-FFF2-40B4-BE49-F238E27FC236}">
                  <a16:creationId xmlns:a16="http://schemas.microsoft.com/office/drawing/2014/main" id="{34D28AB2-5B8A-DB74-B143-D8784A870D85}"/>
                </a:ext>
              </a:extLst>
            </p:cNvPr>
            <p:cNvSpPr/>
            <p:nvPr/>
          </p:nvSpPr>
          <p:spPr>
            <a:xfrm>
              <a:off x="9678716" y="1189060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C73B7934-9906-B784-3CAC-53A9C878BD50}"/>
                </a:ext>
              </a:extLst>
            </p:cNvPr>
            <p:cNvSpPr txBox="1"/>
            <p:nvPr/>
          </p:nvSpPr>
          <p:spPr>
            <a:xfrm>
              <a:off x="1239753" y="946461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Organisme d’accueille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FDA9086D-E918-AA32-5A52-D066385BE6BB}"/>
                </a:ext>
              </a:extLst>
            </p:cNvPr>
            <p:cNvSpPr txBox="1"/>
            <p:nvPr/>
          </p:nvSpPr>
          <p:spPr>
            <a:xfrm>
              <a:off x="4868398" y="931148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Le sujet de stage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E495A9B5-B635-6481-075F-AC1D3352E657}"/>
                </a:ext>
              </a:extLst>
            </p:cNvPr>
            <p:cNvSpPr txBox="1"/>
            <p:nvPr/>
          </p:nvSpPr>
          <p:spPr>
            <a:xfrm>
              <a:off x="8515500" y="941996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La réalisation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DE57EE4-8D34-9336-DA8C-897026E9B01F}"/>
              </a:ext>
            </a:extLst>
          </p:cNvPr>
          <p:cNvCxnSpPr>
            <a:cxnSpLocks/>
          </p:cNvCxnSpPr>
          <p:nvPr/>
        </p:nvCxnSpPr>
        <p:spPr>
          <a:xfrm flipV="1">
            <a:off x="5202006" y="1408818"/>
            <a:ext cx="1773929" cy="6798"/>
          </a:xfrm>
          <a:prstGeom prst="line">
            <a:avLst/>
          </a:prstGeom>
          <a:ln w="57150">
            <a:solidFill>
              <a:srgbClr val="285D8D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7EC7795-9BC0-17BE-D738-E13D82DFC31B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242C8E-4107-EAFD-C3F0-3C5E58F06558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9F4F13-6015-879A-E150-DBC63339C185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0F8991-5A9E-D237-65A7-3065A3B2C710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2B9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407C8B-EE04-3FE7-DDF3-267A47CFA7C6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94A57C-9F5D-FD63-FD24-E897A160F387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Oval 85">
              <a:extLst>
                <a:ext uri="{FF2B5EF4-FFF2-40B4-BE49-F238E27FC236}">
                  <a16:creationId xmlns:a16="http://schemas.microsoft.com/office/drawing/2014/main" id="{7E08718C-5BF5-8D97-24D4-F12EF2E0926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30" name="Oval 84">
              <a:extLst>
                <a:ext uri="{FF2B5EF4-FFF2-40B4-BE49-F238E27FC236}">
                  <a16:creationId xmlns:a16="http://schemas.microsoft.com/office/drawing/2014/main" id="{F1EE6BFA-50FD-6BE3-B14C-717631662E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31" name="Oval 86">
              <a:extLst>
                <a:ext uri="{FF2B5EF4-FFF2-40B4-BE49-F238E27FC236}">
                  <a16:creationId xmlns:a16="http://schemas.microsoft.com/office/drawing/2014/main" id="{7BC9EB3D-F2DA-A48F-A833-05ED168104B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32" name="Oval 87">
              <a:extLst>
                <a:ext uri="{FF2B5EF4-FFF2-40B4-BE49-F238E27FC236}">
                  <a16:creationId xmlns:a16="http://schemas.microsoft.com/office/drawing/2014/main" id="{1CE708B3-77C3-555F-4EE6-B8F3E18FDF9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34" name="Oval 88">
              <a:extLst>
                <a:ext uri="{FF2B5EF4-FFF2-40B4-BE49-F238E27FC236}">
                  <a16:creationId xmlns:a16="http://schemas.microsoft.com/office/drawing/2014/main" id="{4A72B97A-AA58-024B-8510-39051C3D830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ECE5BD-8FD3-9DF0-F2B5-31DF8D727173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9AC4D7B-B23D-4F90-36F1-B354E37225AF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B04FAE3-C936-D1E5-2081-18F07097CAE6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306B1789-DDAF-35FF-937C-D01A7EF7FDC6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6FCC8C20-334D-CA84-B856-2C9055E6D9F2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5F5FE5BB-6EC4-8057-3B00-50BDA4867C93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11723BB6-E3C4-BB6D-FF80-C9E3E5AFD063}"/>
              </a:ext>
            </a:extLst>
          </p:cNvPr>
          <p:cNvGrpSpPr/>
          <p:nvPr/>
        </p:nvGrpSpPr>
        <p:grpSpPr>
          <a:xfrm>
            <a:off x="801374" y="2522160"/>
            <a:ext cx="3273393" cy="2981067"/>
            <a:chOff x="801374" y="2522160"/>
            <a:chExt cx="3273393" cy="2981067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CE3B75B6-637D-7D4D-CE1A-EF5DC425654B}"/>
                </a:ext>
              </a:extLst>
            </p:cNvPr>
            <p:cNvGrpSpPr/>
            <p:nvPr/>
          </p:nvGrpSpPr>
          <p:grpSpPr>
            <a:xfrm>
              <a:off x="801374" y="2522160"/>
              <a:ext cx="3273393" cy="2981067"/>
              <a:chOff x="801374" y="2522160"/>
              <a:chExt cx="3273393" cy="2981067"/>
            </a:xfrm>
          </p:grpSpPr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DB85F2B6-9CE6-500F-BC56-C0E32A7BDD07}"/>
                  </a:ext>
                </a:extLst>
              </p:cNvPr>
              <p:cNvSpPr txBox="1"/>
              <p:nvPr/>
            </p:nvSpPr>
            <p:spPr>
              <a:xfrm>
                <a:off x="1120577" y="4856896"/>
                <a:ext cx="2336966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rgbClr val="134070"/>
                    </a:solidFill>
                    <a:latin typeface="Cambria"/>
                    <a:ea typeface="Cambria"/>
                  </a:rPr>
                  <a:t>L’équipe de projet n’a pas une maquette numérique ou une modélisation de système.</a:t>
                </a:r>
              </a:p>
            </p:txBody>
          </p:sp>
          <p:grpSp>
            <p:nvGrpSpPr>
              <p:cNvPr id="45" name="Group 2">
                <a:extLst>
                  <a:ext uri="{FF2B5EF4-FFF2-40B4-BE49-F238E27FC236}">
                    <a16:creationId xmlns:a16="http://schemas.microsoft.com/office/drawing/2014/main" id="{966F2BB2-18BF-FF58-9163-90F789C0277C}"/>
                  </a:ext>
                </a:extLst>
              </p:cNvPr>
              <p:cNvGrpSpPr/>
              <p:nvPr/>
            </p:nvGrpSpPr>
            <p:grpSpPr>
              <a:xfrm>
                <a:off x="1084379" y="2522160"/>
                <a:ext cx="2373164" cy="2088232"/>
                <a:chOff x="5257137" y="1608813"/>
                <a:chExt cx="962317" cy="846777"/>
              </a:xfrm>
            </p:grpSpPr>
            <p:sp>
              <p:nvSpPr>
                <p:cNvPr id="50" name="Oval 3">
                  <a:extLst>
                    <a:ext uri="{FF2B5EF4-FFF2-40B4-BE49-F238E27FC236}">
                      <a16:creationId xmlns:a16="http://schemas.microsoft.com/office/drawing/2014/main" id="{F7B65DD8-5967-E592-BD38-140A3C6679D7}"/>
                    </a:ext>
                  </a:extLst>
                </p:cNvPr>
                <p:cNvSpPr/>
                <p:nvPr/>
              </p:nvSpPr>
              <p:spPr>
                <a:xfrm>
                  <a:off x="5257137" y="1608813"/>
                  <a:ext cx="846777" cy="846777"/>
                </a:xfrm>
                <a:prstGeom prst="ellipse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960C8AA7-DC48-EFE0-B344-6B9526C0506D}"/>
                    </a:ext>
                  </a:extLst>
                </p:cNvPr>
                <p:cNvSpPr/>
                <p:nvPr/>
              </p:nvSpPr>
              <p:spPr>
                <a:xfrm>
                  <a:off x="5392663" y="1622672"/>
                  <a:ext cx="826791" cy="82679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62911656-C137-135D-7670-5F295F4B6BDA}"/>
                  </a:ext>
                </a:extLst>
              </p:cNvPr>
              <p:cNvSpPr txBox="1"/>
              <p:nvPr/>
            </p:nvSpPr>
            <p:spPr>
              <a:xfrm>
                <a:off x="801374" y="3375755"/>
                <a:ext cx="3273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solidFill>
                      <a:srgbClr val="13407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La  problématique</a:t>
                </a:r>
              </a:p>
            </p:txBody>
          </p:sp>
        </p:grpSp>
        <p:sp>
          <p:nvSpPr>
            <p:cNvPr id="65" name="Rectangle 16">
              <a:extLst>
                <a:ext uri="{FF2B5EF4-FFF2-40B4-BE49-F238E27FC236}">
                  <a16:creationId xmlns:a16="http://schemas.microsoft.com/office/drawing/2014/main" id="{EF6F4CC7-CAC3-5999-C987-BFFFCFF8A42B}"/>
                </a:ext>
              </a:extLst>
            </p:cNvPr>
            <p:cNvSpPr/>
            <p:nvPr/>
          </p:nvSpPr>
          <p:spPr>
            <a:xfrm rot="3588877">
              <a:off x="2842045" y="2422920"/>
              <a:ext cx="468117" cy="763906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234692E5-9E45-DF28-1EB3-F54A938DF734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197344C-6AFD-5840-F5F8-BD27FFD12973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/>
      <p:bldP spid="56" grpId="0"/>
      <p:bldP spid="33" grpId="0"/>
      <p:bldP spid="62" grpId="0"/>
      <p:bldP spid="63" grpId="0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B0D203B5-C6F8-694E-E2C6-6FA4F1316802}"/>
              </a:ext>
            </a:extLst>
          </p:cNvPr>
          <p:cNvGrpSpPr/>
          <p:nvPr/>
        </p:nvGrpSpPr>
        <p:grpSpPr>
          <a:xfrm>
            <a:off x="0" y="931148"/>
            <a:ext cx="12192000" cy="404626"/>
            <a:chOff x="0" y="931148"/>
            <a:chExt cx="12192000" cy="404626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45EA55EE-E671-B112-0D65-274AC3AD097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2417"/>
              <a:ext cx="12192000" cy="0"/>
            </a:xfrm>
            <a:prstGeom prst="line">
              <a:avLst/>
            </a:prstGeom>
            <a:ln w="28575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Organigramme : Connecteur 21">
              <a:extLst>
                <a:ext uri="{FF2B5EF4-FFF2-40B4-BE49-F238E27FC236}">
                  <a16:creationId xmlns:a16="http://schemas.microsoft.com/office/drawing/2014/main" id="{5472BD50-C549-632F-AF44-F6222315DB48}"/>
                </a:ext>
              </a:extLst>
            </p:cNvPr>
            <p:cNvSpPr/>
            <p:nvPr/>
          </p:nvSpPr>
          <p:spPr>
            <a:xfrm>
              <a:off x="2378737" y="1189060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Organigramme : Connecteur 22">
              <a:extLst>
                <a:ext uri="{FF2B5EF4-FFF2-40B4-BE49-F238E27FC236}">
                  <a16:creationId xmlns:a16="http://schemas.microsoft.com/office/drawing/2014/main" id="{4FB76708-88C0-0B97-F1FC-6BBCBAD560CE}"/>
                </a:ext>
              </a:extLst>
            </p:cNvPr>
            <p:cNvSpPr/>
            <p:nvPr/>
          </p:nvSpPr>
          <p:spPr>
            <a:xfrm>
              <a:off x="6020597" y="1176416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Organigramme : Connecteur 23">
              <a:extLst>
                <a:ext uri="{FF2B5EF4-FFF2-40B4-BE49-F238E27FC236}">
                  <a16:creationId xmlns:a16="http://schemas.microsoft.com/office/drawing/2014/main" id="{8FDD2408-C6E3-81E5-FBE7-BA7C819423F8}"/>
                </a:ext>
              </a:extLst>
            </p:cNvPr>
            <p:cNvSpPr/>
            <p:nvPr/>
          </p:nvSpPr>
          <p:spPr>
            <a:xfrm>
              <a:off x="9678716" y="1189060"/>
              <a:ext cx="150806" cy="146714"/>
            </a:xfrm>
            <a:prstGeom prst="flowChartConnector">
              <a:avLst/>
            </a:prstGeom>
            <a:solidFill>
              <a:srgbClr val="285D8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7996A788-90FA-27A9-F235-095F4C2A9B7A}"/>
                </a:ext>
              </a:extLst>
            </p:cNvPr>
            <p:cNvSpPr txBox="1"/>
            <p:nvPr/>
          </p:nvSpPr>
          <p:spPr>
            <a:xfrm>
              <a:off x="1239753" y="946461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Organisme d’accueille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7D0E0E6-5BC7-B892-30EA-A0C202ED5634}"/>
                </a:ext>
              </a:extLst>
            </p:cNvPr>
            <p:cNvSpPr txBox="1"/>
            <p:nvPr/>
          </p:nvSpPr>
          <p:spPr>
            <a:xfrm>
              <a:off x="4868398" y="931148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Le sujet de stage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E146847A-B769-24BE-F70B-263A1DE704C4}"/>
                </a:ext>
              </a:extLst>
            </p:cNvPr>
            <p:cNvSpPr txBox="1"/>
            <p:nvPr/>
          </p:nvSpPr>
          <p:spPr>
            <a:xfrm>
              <a:off x="8515500" y="941996"/>
              <a:ext cx="244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kern="1200" dirty="0">
                  <a:solidFill>
                    <a:srgbClr val="13407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La réalisation</a:t>
              </a:r>
              <a:endParaRPr lang="fr-FR" sz="1400" dirty="0">
                <a:solidFill>
                  <a:srgbClr val="13407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53" name="Picture 8">
            <a:extLst>
              <a:ext uri="{FF2B5EF4-FFF2-40B4-BE49-F238E27FC236}">
                <a16:creationId xmlns:a16="http://schemas.microsoft.com/office/drawing/2014/main" id="{E9ACDA15-EE29-DDF2-F5D1-1E1CF7A2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72" y="2844235"/>
            <a:ext cx="1146982" cy="869808"/>
          </a:xfrm>
          <a:prstGeom prst="rect">
            <a:avLst/>
          </a:prstGeom>
        </p:spPr>
      </p:pic>
      <p:pic>
        <p:nvPicPr>
          <p:cNvPr id="54" name="Picture 26">
            <a:extLst>
              <a:ext uri="{FF2B5EF4-FFF2-40B4-BE49-F238E27FC236}">
                <a16:creationId xmlns:a16="http://schemas.microsoft.com/office/drawing/2014/main" id="{2AFE778C-1912-966F-DAB7-77B403054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3" t="16735" r="23458" b="3537"/>
          <a:stretch/>
        </p:blipFill>
        <p:spPr bwMode="auto">
          <a:xfrm>
            <a:off x="327424" y="4403705"/>
            <a:ext cx="1286700" cy="9084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27">
            <a:extLst>
              <a:ext uri="{FF2B5EF4-FFF2-40B4-BE49-F238E27FC236}">
                <a16:creationId xmlns:a16="http://schemas.microsoft.com/office/drawing/2014/main" id="{A6760CF8-2C67-97C8-F52C-E11A55AE0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90" t="10806" r="25264" b="11201"/>
          <a:stretch/>
        </p:blipFill>
        <p:spPr bwMode="auto">
          <a:xfrm>
            <a:off x="874375" y="5197600"/>
            <a:ext cx="1043204" cy="936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0" name="Groupe 59">
            <a:extLst>
              <a:ext uri="{FF2B5EF4-FFF2-40B4-BE49-F238E27FC236}">
                <a16:creationId xmlns:a16="http://schemas.microsoft.com/office/drawing/2014/main" id="{DBCBFB4A-9FBA-43EB-68FC-FA5A5281A7F2}"/>
              </a:ext>
            </a:extLst>
          </p:cNvPr>
          <p:cNvGrpSpPr/>
          <p:nvPr/>
        </p:nvGrpSpPr>
        <p:grpSpPr>
          <a:xfrm>
            <a:off x="525369" y="2973116"/>
            <a:ext cx="1043047" cy="1274976"/>
            <a:chOff x="7830525" y="2071551"/>
            <a:chExt cx="1953809" cy="2399812"/>
          </a:xfrm>
        </p:grpSpPr>
        <p:pic>
          <p:nvPicPr>
            <p:cNvPr id="55" name="Picture 46">
              <a:extLst>
                <a:ext uri="{FF2B5EF4-FFF2-40B4-BE49-F238E27FC236}">
                  <a16:creationId xmlns:a16="http://schemas.microsoft.com/office/drawing/2014/main" id="{5B9A2853-AB2D-295A-CD7C-9226F96D6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068"/>
            <a:stretch/>
          </p:blipFill>
          <p:spPr>
            <a:xfrm rot="259062">
              <a:off x="7830525" y="3203974"/>
              <a:ext cx="1820586" cy="1267389"/>
            </a:xfrm>
            <a:prstGeom prst="rect">
              <a:avLst/>
            </a:prstGeom>
          </p:spPr>
        </p:pic>
        <p:pic>
          <p:nvPicPr>
            <p:cNvPr id="59" name="Picture 46">
              <a:extLst>
                <a:ext uri="{FF2B5EF4-FFF2-40B4-BE49-F238E27FC236}">
                  <a16:creationId xmlns:a16="http://schemas.microsoft.com/office/drawing/2014/main" id="{1E6E1B5E-473A-8BC3-657C-F37B52FC9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275"/>
            <a:stretch/>
          </p:blipFill>
          <p:spPr>
            <a:xfrm rot="259062">
              <a:off x="8006890" y="2071551"/>
              <a:ext cx="1777444" cy="1267389"/>
            </a:xfrm>
            <a:prstGeom prst="rect">
              <a:avLst/>
            </a:prstGeom>
          </p:spPr>
        </p:pic>
      </p:grpSp>
      <p:pic>
        <p:nvPicPr>
          <p:cNvPr id="56" name="Picture 20">
            <a:extLst>
              <a:ext uri="{FF2B5EF4-FFF2-40B4-BE49-F238E27FC236}">
                <a16:creationId xmlns:a16="http://schemas.microsoft.com/office/drawing/2014/main" id="{54146634-2883-C8E6-E544-592979E154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47" t="13359" r="15672" b="8276"/>
          <a:stretch/>
        </p:blipFill>
        <p:spPr bwMode="auto">
          <a:xfrm>
            <a:off x="1920115" y="5686794"/>
            <a:ext cx="1659644" cy="926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7" name="Picture 13">
            <a:extLst>
              <a:ext uri="{FF2B5EF4-FFF2-40B4-BE49-F238E27FC236}">
                <a16:creationId xmlns:a16="http://schemas.microsoft.com/office/drawing/2014/main" id="{A961DC72-73F6-F19B-AE2A-09CA3165F4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63" t="15382" r="9975" b="4959"/>
          <a:stretch/>
        </p:blipFill>
        <p:spPr bwMode="auto">
          <a:xfrm>
            <a:off x="2935267" y="1867935"/>
            <a:ext cx="1970520" cy="10437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Picture 49">
            <a:extLst>
              <a:ext uri="{FF2B5EF4-FFF2-40B4-BE49-F238E27FC236}">
                <a16:creationId xmlns:a16="http://schemas.microsoft.com/office/drawing/2014/main" id="{A68C9645-ACDF-1F15-FB78-7FD602FD72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8"/>
          <a:stretch/>
        </p:blipFill>
        <p:spPr bwMode="auto">
          <a:xfrm>
            <a:off x="4810192" y="3891247"/>
            <a:ext cx="1129500" cy="9864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24">
            <a:extLst>
              <a:ext uri="{FF2B5EF4-FFF2-40B4-BE49-F238E27FC236}">
                <a16:creationId xmlns:a16="http://schemas.microsoft.com/office/drawing/2014/main" id="{2F78AF0F-D35A-4F3B-1658-F74E0A3850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661" t="19436" r="17667" b="9558"/>
          <a:stretch/>
        </p:blipFill>
        <p:spPr bwMode="auto">
          <a:xfrm>
            <a:off x="3561937" y="5611042"/>
            <a:ext cx="1286700" cy="1002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Picture 61">
            <a:extLst>
              <a:ext uri="{FF2B5EF4-FFF2-40B4-BE49-F238E27FC236}">
                <a16:creationId xmlns:a16="http://schemas.microsoft.com/office/drawing/2014/main" id="{C8D67471-B998-5ECB-A328-0D263C119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9097" y="3118645"/>
            <a:ext cx="1748921" cy="2269197"/>
          </a:xfrm>
          <a:prstGeom prst="rect">
            <a:avLst/>
          </a:prstGeom>
        </p:spPr>
      </p:pic>
      <p:pic>
        <p:nvPicPr>
          <p:cNvPr id="52" name="Picture 28">
            <a:extLst>
              <a:ext uri="{FF2B5EF4-FFF2-40B4-BE49-F238E27FC236}">
                <a16:creationId xmlns:a16="http://schemas.microsoft.com/office/drawing/2014/main" id="{579B249A-CA73-C53B-B4A0-628CB89AB53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642" t="16915" r="19376" b="6377"/>
          <a:stretch/>
        </p:blipFill>
        <p:spPr bwMode="auto">
          <a:xfrm rot="20862193">
            <a:off x="1277060" y="2213038"/>
            <a:ext cx="1561598" cy="7393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34E845E4-9CE2-37AD-E8F7-020209312C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260" t="1252" r="1500"/>
          <a:stretch/>
        </p:blipFill>
        <p:spPr>
          <a:xfrm>
            <a:off x="4422938" y="5014590"/>
            <a:ext cx="1263615" cy="943885"/>
          </a:xfrm>
          <a:prstGeom prst="rect">
            <a:avLst/>
          </a:prstGeom>
        </p:spPr>
      </p:pic>
      <p:pic>
        <p:nvPicPr>
          <p:cNvPr id="79" name="Picture 13">
            <a:extLst>
              <a:ext uri="{FF2B5EF4-FFF2-40B4-BE49-F238E27FC236}">
                <a16:creationId xmlns:a16="http://schemas.microsoft.com/office/drawing/2014/main" id="{8E1F2C8A-9BDB-67AB-FB7D-93EE31700E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63" t="15382" r="9975" b="4959"/>
          <a:stretch/>
        </p:blipFill>
        <p:spPr bwMode="auto">
          <a:xfrm>
            <a:off x="2918504" y="1876378"/>
            <a:ext cx="1970520" cy="10437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0" name="Picture 28">
            <a:extLst>
              <a:ext uri="{FF2B5EF4-FFF2-40B4-BE49-F238E27FC236}">
                <a16:creationId xmlns:a16="http://schemas.microsoft.com/office/drawing/2014/main" id="{908CB99A-E448-47BA-3483-2EDEA2B39A8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642" t="16915" r="19376" b="6377"/>
          <a:stretch/>
        </p:blipFill>
        <p:spPr bwMode="auto">
          <a:xfrm rot="20862193">
            <a:off x="1260297" y="2221481"/>
            <a:ext cx="1561598" cy="7393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Organigramme : Connecteur 39">
            <a:extLst>
              <a:ext uri="{FF2B5EF4-FFF2-40B4-BE49-F238E27FC236}">
                <a16:creationId xmlns:a16="http://schemas.microsoft.com/office/drawing/2014/main" id="{C486D798-2A5D-09BA-023C-B1C71BA35A04}"/>
              </a:ext>
            </a:extLst>
          </p:cNvPr>
          <p:cNvSpPr/>
          <p:nvPr/>
        </p:nvSpPr>
        <p:spPr>
          <a:xfrm>
            <a:off x="1520944" y="2717854"/>
            <a:ext cx="3225229" cy="3070781"/>
          </a:xfrm>
          <a:prstGeom prst="flowChartConnector">
            <a:avLst/>
          </a:prstGeom>
          <a:noFill/>
          <a:ln w="28575">
            <a:solidFill>
              <a:srgbClr val="134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5B5AF06-7139-DE61-96EF-10F0405B2C12}"/>
              </a:ext>
            </a:extLst>
          </p:cNvPr>
          <p:cNvSpPr txBox="1"/>
          <p:nvPr/>
        </p:nvSpPr>
        <p:spPr>
          <a:xfrm>
            <a:off x="1454644" y="1542750"/>
            <a:ext cx="329995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400" dirty="0">
                <a:solidFill>
                  <a:srgbClr val="134070"/>
                </a:solidFill>
                <a:latin typeface="Cambria"/>
                <a:ea typeface="Cambria"/>
              </a:rPr>
              <a:t>La conception de la maquette</a:t>
            </a:r>
          </a:p>
        </p:txBody>
      </p:sp>
      <p:pic>
        <p:nvPicPr>
          <p:cNvPr id="65" name="Picture 39">
            <a:extLst>
              <a:ext uri="{FF2B5EF4-FFF2-40B4-BE49-F238E27FC236}">
                <a16:creationId xmlns:a16="http://schemas.microsoft.com/office/drawing/2014/main" id="{35D14770-A44E-3729-74BA-76B2B62426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6884" y="4766452"/>
            <a:ext cx="1958097" cy="1658262"/>
          </a:xfrm>
          <a:prstGeom prst="rect">
            <a:avLst/>
          </a:prstGeom>
        </p:spPr>
      </p:pic>
      <p:pic>
        <p:nvPicPr>
          <p:cNvPr id="66" name="Picture 40">
            <a:extLst>
              <a:ext uri="{FF2B5EF4-FFF2-40B4-BE49-F238E27FC236}">
                <a16:creationId xmlns:a16="http://schemas.microsoft.com/office/drawing/2014/main" id="{E7ED9B46-C553-0F66-5457-9B064FBE27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1489" y="2657688"/>
            <a:ext cx="2023492" cy="1492313"/>
          </a:xfrm>
          <a:prstGeom prst="rect">
            <a:avLst/>
          </a:prstGeom>
        </p:spPr>
      </p:pic>
      <p:pic>
        <p:nvPicPr>
          <p:cNvPr id="67" name="Picture 33">
            <a:extLst>
              <a:ext uri="{FF2B5EF4-FFF2-40B4-BE49-F238E27FC236}">
                <a16:creationId xmlns:a16="http://schemas.microsoft.com/office/drawing/2014/main" id="{5585FA5B-6ECD-4D7C-7B09-6E852388AC2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4316" r="32624"/>
          <a:stretch/>
        </p:blipFill>
        <p:spPr>
          <a:xfrm>
            <a:off x="10545352" y="2882562"/>
            <a:ext cx="867647" cy="2514600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91A7F143-DF45-279A-E879-1F46DACCAEEB}"/>
              </a:ext>
            </a:extLst>
          </p:cNvPr>
          <p:cNvSpPr txBox="1"/>
          <p:nvPr/>
        </p:nvSpPr>
        <p:spPr>
          <a:xfrm>
            <a:off x="8291461" y="1546129"/>
            <a:ext cx="2925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Proposition de support de système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2E7C4E3-AAD8-8BB1-4C47-4D6663119E72}"/>
              </a:ext>
            </a:extLst>
          </p:cNvPr>
          <p:cNvSpPr txBox="1"/>
          <p:nvPr/>
        </p:nvSpPr>
        <p:spPr>
          <a:xfrm>
            <a:off x="7682396" y="2159024"/>
            <a:ext cx="166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Proposition 1 :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D03D486-9C6C-11B3-6C5E-3D5932C8687B}"/>
              </a:ext>
            </a:extLst>
          </p:cNvPr>
          <p:cNvSpPr txBox="1"/>
          <p:nvPr/>
        </p:nvSpPr>
        <p:spPr>
          <a:xfrm>
            <a:off x="7682396" y="4340888"/>
            <a:ext cx="166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rgbClr val="13407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Proposition 1 :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27326916-5BFB-C753-5545-827827E13E74}"/>
              </a:ext>
            </a:extLst>
          </p:cNvPr>
          <p:cNvCxnSpPr>
            <a:cxnSpLocks/>
          </p:cNvCxnSpPr>
          <p:nvPr/>
        </p:nvCxnSpPr>
        <p:spPr>
          <a:xfrm>
            <a:off x="6729046" y="2312912"/>
            <a:ext cx="0" cy="4017550"/>
          </a:xfrm>
          <a:prstGeom prst="line">
            <a:avLst/>
          </a:prstGeom>
          <a:ln w="28575">
            <a:solidFill>
              <a:srgbClr val="1340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192D9C8-14C1-188C-6B4A-539D70405534}"/>
              </a:ext>
            </a:extLst>
          </p:cNvPr>
          <p:cNvCxnSpPr>
            <a:cxnSpLocks/>
          </p:cNvCxnSpPr>
          <p:nvPr/>
        </p:nvCxnSpPr>
        <p:spPr>
          <a:xfrm flipV="1">
            <a:off x="8867154" y="1395534"/>
            <a:ext cx="1773929" cy="6798"/>
          </a:xfrm>
          <a:prstGeom prst="line">
            <a:avLst/>
          </a:prstGeom>
          <a:ln w="57150">
            <a:solidFill>
              <a:srgbClr val="285D8D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4F7DF13-B511-BCBC-1F9A-7BAA3FBB354F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A4DDB44-4224-9B48-2B12-F20BA2AEF2BB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88E8136-97FF-EE97-51BC-493E5C6F6556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B256F2F-6C16-DFF9-3575-1DCBBC4942C5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2B9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5421C8-2787-0955-71AB-DFC6868ADFD1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383B85-6B8A-4F49-1CE3-DED12185113D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9" name="Oval 85">
              <a:extLst>
                <a:ext uri="{FF2B5EF4-FFF2-40B4-BE49-F238E27FC236}">
                  <a16:creationId xmlns:a16="http://schemas.microsoft.com/office/drawing/2014/main" id="{3C08418C-ACF7-D3AF-7693-E4697E1CFC1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50" name="Oval 84">
              <a:extLst>
                <a:ext uri="{FF2B5EF4-FFF2-40B4-BE49-F238E27FC236}">
                  <a16:creationId xmlns:a16="http://schemas.microsoft.com/office/drawing/2014/main" id="{FE632BEB-8676-58C5-E6C6-2EAD974C5B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51" name="Oval 86">
              <a:extLst>
                <a:ext uri="{FF2B5EF4-FFF2-40B4-BE49-F238E27FC236}">
                  <a16:creationId xmlns:a16="http://schemas.microsoft.com/office/drawing/2014/main" id="{057824F6-53FD-196A-5C83-65886AAFF41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63" name="Oval 87">
              <a:extLst>
                <a:ext uri="{FF2B5EF4-FFF2-40B4-BE49-F238E27FC236}">
                  <a16:creationId xmlns:a16="http://schemas.microsoft.com/office/drawing/2014/main" id="{FB42795E-9283-95A3-51CF-2B76C58F9E7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71" name="Oval 88">
              <a:extLst>
                <a:ext uri="{FF2B5EF4-FFF2-40B4-BE49-F238E27FC236}">
                  <a16:creationId xmlns:a16="http://schemas.microsoft.com/office/drawing/2014/main" id="{FB2AA89E-D79D-AEB0-E138-AC287A5F7DD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E0205C2-C26F-F0F9-845A-496F1719247C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BC6362F1-A862-5385-4761-C565D90A1B88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9A3780D9-533C-8020-CFD3-855740D470FD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04B235A7-89A4-DB3B-7D3D-465BB07B1343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4F9BDB7C-BDA5-E4C1-EB75-BA482042554E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F5663CEE-6BAD-2105-29A5-7115504D03E7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84ED6AB0-B9E1-1956-F579-1413BC240BCE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580808FA-DA25-B144-B897-D9EBD2839A38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8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9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2B929DF7-0783-D356-68DB-F201DB0B4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5" r="16604"/>
          <a:stretch/>
        </p:blipFill>
        <p:spPr>
          <a:xfrm>
            <a:off x="328563" y="2498588"/>
            <a:ext cx="3664424" cy="30912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Text Placeholder 1"/>
          <p:cNvSpPr txBox="1">
            <a:spLocks/>
          </p:cNvSpPr>
          <p:nvPr/>
        </p:nvSpPr>
        <p:spPr>
          <a:xfrm>
            <a:off x="1040602" y="398966"/>
            <a:ext cx="4416491" cy="220824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4267" b="1" dirty="0">
                <a:solidFill>
                  <a:srgbClr val="285D8D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Retour d’expérience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F5A96516-FF34-350A-7BEE-F761F8E71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43" y="802802"/>
            <a:ext cx="2095784" cy="37258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A1F8136-C21F-0B1A-DBB3-ACAB73D84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964">
            <a:off x="6706652" y="4962989"/>
            <a:ext cx="2165445" cy="16240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6655E12-2328-AC18-7B53-D6DE736CE1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639">
            <a:off x="8701129" y="1607772"/>
            <a:ext cx="2799692" cy="4977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1AECD7C-33A7-5B0F-5141-AB3BD5629A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1752">
            <a:off x="4117251" y="3259713"/>
            <a:ext cx="2110785" cy="375250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2202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936BCA-FE82-2BA8-F041-9272A416F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-598"/>
          <a:stretch/>
        </p:blipFill>
        <p:spPr bwMode="auto">
          <a:xfrm>
            <a:off x="6944415" y="1678674"/>
            <a:ext cx="4588715" cy="45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11">
            <a:extLst>
              <a:ext uri="{FF2B5EF4-FFF2-40B4-BE49-F238E27FC236}">
                <a16:creationId xmlns:a16="http://schemas.microsoft.com/office/drawing/2014/main" id="{8CD11CAF-80D7-48D9-20A5-F5F726F185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7713067"/>
              </p:ext>
            </p:extLst>
          </p:nvPr>
        </p:nvGraphicFramePr>
        <p:xfrm>
          <a:off x="1341448" y="1602836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val 12">
            <a:extLst>
              <a:ext uri="{FF2B5EF4-FFF2-40B4-BE49-F238E27FC236}">
                <a16:creationId xmlns:a16="http://schemas.microsoft.com/office/drawing/2014/main" id="{14EE9C38-ACC2-5C64-0775-AAE2706B45C8}"/>
              </a:ext>
            </a:extLst>
          </p:cNvPr>
          <p:cNvSpPr/>
          <p:nvPr/>
        </p:nvSpPr>
        <p:spPr>
          <a:xfrm>
            <a:off x="1690466" y="1883523"/>
            <a:ext cx="716764" cy="7166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91BC8305-C9E8-3503-3F8F-2F9A93B8BDCD}"/>
              </a:ext>
            </a:extLst>
          </p:cNvPr>
          <p:cNvSpPr txBox="1"/>
          <p:nvPr/>
        </p:nvSpPr>
        <p:spPr>
          <a:xfrm>
            <a:off x="1661346" y="2073095"/>
            <a:ext cx="7750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217M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0E856B5C-F451-8F1F-BF66-7FB6238D3093}"/>
              </a:ext>
            </a:extLst>
          </p:cNvPr>
          <p:cNvSpPr txBox="1"/>
          <p:nvPr/>
        </p:nvSpPr>
        <p:spPr>
          <a:xfrm>
            <a:off x="914848" y="2915547"/>
            <a:ext cx="2268000" cy="3895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Population</a:t>
            </a:r>
            <a:endParaRPr lang="ko-KR" altLang="en-US" sz="1200" b="1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854B7EE0-FC3D-AA53-2A19-E4FA561873F5}"/>
              </a:ext>
            </a:extLst>
          </p:cNvPr>
          <p:cNvGrpSpPr/>
          <p:nvPr/>
        </p:nvGrpSpPr>
        <p:grpSpPr>
          <a:xfrm>
            <a:off x="3560994" y="4013781"/>
            <a:ext cx="2268000" cy="1695018"/>
            <a:chOff x="3560994" y="4013781"/>
            <a:chExt cx="2268000" cy="1695018"/>
          </a:xfrm>
        </p:grpSpPr>
        <p:graphicFrame>
          <p:nvGraphicFramePr>
            <p:cNvPr id="2" name="Chart 2">
              <a:extLst>
                <a:ext uri="{FF2B5EF4-FFF2-40B4-BE49-F238E27FC236}">
                  <a16:creationId xmlns:a16="http://schemas.microsoft.com/office/drawing/2014/main" id="{17FAEB80-09F5-BC5F-757D-0278E790567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96215547"/>
                </p:ext>
              </p:extLst>
            </p:nvPr>
          </p:nvGraphicFramePr>
          <p:xfrm>
            <a:off x="3988051" y="4013781"/>
            <a:ext cx="1414800" cy="127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D2B86F78-3C84-748B-165A-750B67DE0EFC}"/>
                </a:ext>
              </a:extLst>
            </p:cNvPr>
            <p:cNvSpPr/>
            <p:nvPr/>
          </p:nvSpPr>
          <p:spPr>
            <a:xfrm>
              <a:off x="4336382" y="4294704"/>
              <a:ext cx="717227" cy="717227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B45DB2DD-60AF-A8E3-3F25-EE9952136A87}"/>
                </a:ext>
              </a:extLst>
            </p:cNvPr>
            <p:cNvSpPr txBox="1"/>
            <p:nvPr/>
          </p:nvSpPr>
          <p:spPr>
            <a:xfrm>
              <a:off x="4307492" y="4484040"/>
              <a:ext cx="77500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27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145A561E-5500-2EF9-DADA-681F35F64AF6}"/>
                </a:ext>
              </a:extLst>
            </p:cNvPr>
            <p:cNvSpPr txBox="1"/>
            <p:nvPr/>
          </p:nvSpPr>
          <p:spPr>
            <a:xfrm>
              <a:off x="3560994" y="5319286"/>
              <a:ext cx="2268000" cy="3895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altLang="ko-KR" sz="12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Nombre d’état 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7552A97-CCD8-C351-E423-600F52ADFA96}"/>
              </a:ext>
            </a:extLst>
          </p:cNvPr>
          <p:cNvGrpSpPr/>
          <p:nvPr/>
        </p:nvGrpSpPr>
        <p:grpSpPr>
          <a:xfrm>
            <a:off x="914848" y="4013781"/>
            <a:ext cx="2268000" cy="1695018"/>
            <a:chOff x="914848" y="4013781"/>
            <a:chExt cx="2268000" cy="169501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FA6FF76-34A1-849C-DEFA-46B5AF75041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6341578"/>
                </p:ext>
              </p:extLst>
            </p:nvPr>
          </p:nvGraphicFramePr>
          <p:xfrm>
            <a:off x="1341448" y="4013781"/>
            <a:ext cx="1414800" cy="127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18CD5926-E748-4655-9F25-8723F48C35DC}"/>
                </a:ext>
              </a:extLst>
            </p:cNvPr>
            <p:cNvSpPr/>
            <p:nvPr/>
          </p:nvSpPr>
          <p:spPr>
            <a:xfrm>
              <a:off x="1690236" y="4294704"/>
              <a:ext cx="717227" cy="717227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31">
              <a:extLst>
                <a:ext uri="{FF2B5EF4-FFF2-40B4-BE49-F238E27FC236}">
                  <a16:creationId xmlns:a16="http://schemas.microsoft.com/office/drawing/2014/main" id="{8E0DE892-941D-0497-552B-613AC745128F}"/>
                </a:ext>
              </a:extLst>
            </p:cNvPr>
            <p:cNvSpPr txBox="1"/>
            <p:nvPr/>
          </p:nvSpPr>
          <p:spPr>
            <a:xfrm>
              <a:off x="1675906" y="4360393"/>
              <a:ext cx="74588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8.5 M km2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TextBox 40">
              <a:extLst>
                <a:ext uri="{FF2B5EF4-FFF2-40B4-BE49-F238E27FC236}">
                  <a16:creationId xmlns:a16="http://schemas.microsoft.com/office/drawing/2014/main" id="{02CD24CE-640D-EB16-30BF-DE289D78E45F}"/>
                </a:ext>
              </a:extLst>
            </p:cNvPr>
            <p:cNvSpPr txBox="1"/>
            <p:nvPr/>
          </p:nvSpPr>
          <p:spPr>
            <a:xfrm>
              <a:off x="914848" y="5319286"/>
              <a:ext cx="2268000" cy="3895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altLang="ko-KR" sz="12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Superficie totale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61115BD-6B43-1A14-361E-FA2F604845A1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124ACB-7494-4F62-AAE4-34D1F2733039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B98696-5C4B-F972-C5B8-BF4BA6D4EBA2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60693D-0C22-CF2E-54B6-F67C38CECF54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2B9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516BC2-1C83-6CA1-BB4C-C6FFC6855094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211705-7D3A-2301-4E5C-231D242A7286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6" name="Oval 85">
              <a:extLst>
                <a:ext uri="{FF2B5EF4-FFF2-40B4-BE49-F238E27FC236}">
                  <a16:creationId xmlns:a16="http://schemas.microsoft.com/office/drawing/2014/main" id="{E84FC43D-B556-E4A9-603C-EC143146B67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37" name="Oval 84">
              <a:extLst>
                <a:ext uri="{FF2B5EF4-FFF2-40B4-BE49-F238E27FC236}">
                  <a16:creationId xmlns:a16="http://schemas.microsoft.com/office/drawing/2014/main" id="{EA98C58F-D844-D7CB-C564-C80C15C44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38" name="Oval 86">
              <a:extLst>
                <a:ext uri="{FF2B5EF4-FFF2-40B4-BE49-F238E27FC236}">
                  <a16:creationId xmlns:a16="http://schemas.microsoft.com/office/drawing/2014/main" id="{142EA2C6-2AC2-F2E3-4D46-49A3769D0B4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39" name="Oval 87">
              <a:extLst>
                <a:ext uri="{FF2B5EF4-FFF2-40B4-BE49-F238E27FC236}">
                  <a16:creationId xmlns:a16="http://schemas.microsoft.com/office/drawing/2014/main" id="{A368A274-AC78-21A0-DF4F-3DEC6CC40E3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40" name="Oval 88">
              <a:extLst>
                <a:ext uri="{FF2B5EF4-FFF2-40B4-BE49-F238E27FC236}">
                  <a16:creationId xmlns:a16="http://schemas.microsoft.com/office/drawing/2014/main" id="{8A405E25-2F33-8188-C2CD-0E4823CC786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AD849BA-CF0D-9289-C322-031BD304F11D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544EEC40-28CB-2E42-A6ED-B59A79DD7870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CE2FE28E-4AE0-B8AE-3B79-98A5AEE65221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42FB8C99-A5C4-229E-3CCE-13DA9CA80921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EF2F0323-0E79-950B-B48D-32F43251EEC4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685E4562-C042-DB79-B27E-206B78040BD5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pic>
        <p:nvPicPr>
          <p:cNvPr id="48" name="Image 47">
            <a:extLst>
              <a:ext uri="{FF2B5EF4-FFF2-40B4-BE49-F238E27FC236}">
                <a16:creationId xmlns:a16="http://schemas.microsoft.com/office/drawing/2014/main" id="{43D9CA7F-1E28-DC44-ACE0-29BC229B8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741" y="1964572"/>
            <a:ext cx="4204411" cy="4098417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8ACC5754-A57C-CD0D-9A56-20A21EE52C8A}"/>
              </a:ext>
            </a:extLst>
          </p:cNvPr>
          <p:cNvGrpSpPr/>
          <p:nvPr/>
        </p:nvGrpSpPr>
        <p:grpSpPr>
          <a:xfrm>
            <a:off x="3560994" y="1602836"/>
            <a:ext cx="2268000" cy="2167736"/>
            <a:chOff x="3560994" y="1602836"/>
            <a:chExt cx="2268000" cy="2167736"/>
          </a:xfrm>
        </p:grpSpPr>
        <p:graphicFrame>
          <p:nvGraphicFramePr>
            <p:cNvPr id="4" name="Chart 2">
              <a:extLst>
                <a:ext uri="{FF2B5EF4-FFF2-40B4-BE49-F238E27FC236}">
                  <a16:creationId xmlns:a16="http://schemas.microsoft.com/office/drawing/2014/main" id="{98FE304E-A0A0-24DE-4582-FBFB0CFDF0C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18185962"/>
                </p:ext>
              </p:extLst>
            </p:nvPr>
          </p:nvGraphicFramePr>
          <p:xfrm>
            <a:off x="3988051" y="1602836"/>
            <a:ext cx="1414800" cy="127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7218AF55-AF0C-19FC-0CA0-DB26D64622B9}"/>
                </a:ext>
              </a:extLst>
            </p:cNvPr>
            <p:cNvSpPr/>
            <p:nvPr/>
          </p:nvSpPr>
          <p:spPr>
            <a:xfrm>
              <a:off x="4336382" y="1883759"/>
              <a:ext cx="717227" cy="717227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C05EAB52-06F3-9027-D1A3-9478E24F0032}"/>
                </a:ext>
              </a:extLst>
            </p:cNvPr>
            <p:cNvGrpSpPr/>
            <p:nvPr/>
          </p:nvGrpSpPr>
          <p:grpSpPr>
            <a:xfrm>
              <a:off x="3560994" y="2915547"/>
              <a:ext cx="2268000" cy="855025"/>
              <a:chOff x="611560" y="2871195"/>
              <a:chExt cx="1766226" cy="855025"/>
            </a:xfrm>
          </p:grpSpPr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id="{5C11DABC-F469-FA01-5898-E4530E5959F8}"/>
                  </a:ext>
                </a:extLst>
              </p:cNvPr>
              <p:cNvSpPr txBox="1"/>
              <p:nvPr/>
            </p:nvSpPr>
            <p:spPr>
              <a:xfrm>
                <a:off x="611560" y="2871195"/>
                <a:ext cx="1766226" cy="38951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25400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itchFamily="34" charset="0"/>
                  </a:rPr>
                  <a:t>PIB</a:t>
                </a:r>
                <a:endParaRPr lang="ko-KR" altLang="en-US" sz="1200" b="1" dirty="0">
                  <a:solidFill>
                    <a:schemeClr val="bg1"/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  <p:sp>
            <p:nvSpPr>
              <p:cNvPr id="20" name="TextBox 16">
                <a:extLst>
                  <a:ext uri="{FF2B5EF4-FFF2-40B4-BE49-F238E27FC236}">
                    <a16:creationId xmlns:a16="http://schemas.microsoft.com/office/drawing/2014/main" id="{C0A13E9E-6313-A099-EC7F-927D72F6FBC7}"/>
                  </a:ext>
                </a:extLst>
              </p:cNvPr>
              <p:cNvSpPr txBox="1"/>
              <p:nvPr/>
            </p:nvSpPr>
            <p:spPr>
              <a:xfrm>
                <a:off x="633929" y="3295333"/>
                <a:ext cx="17281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i="0" dirty="0">
                    <a:solidFill>
                      <a:srgbClr val="202122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1 868,18</a:t>
                </a:r>
                <a:r>
                  <a:rPr lang="en-US" sz="11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itchFamily="34" charset="0"/>
                  </a:rPr>
                  <a:t> </a:t>
                </a:r>
                <a:r>
                  <a:rPr lang="fr-FR" sz="1100" b="1" i="0" dirty="0">
                    <a:solidFill>
                      <a:srgbClr val="202122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milliards de dollars/an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p:grpSp>
        <p:sp>
          <p:nvSpPr>
            <p:cNvPr id="49" name="TextBox 29">
              <a:extLst>
                <a:ext uri="{FF2B5EF4-FFF2-40B4-BE49-F238E27FC236}">
                  <a16:creationId xmlns:a16="http://schemas.microsoft.com/office/drawing/2014/main" id="{D740CEA3-FC18-68F4-0E16-168867CDCBB3}"/>
                </a:ext>
              </a:extLst>
            </p:cNvPr>
            <p:cNvSpPr txBox="1"/>
            <p:nvPr/>
          </p:nvSpPr>
          <p:spPr>
            <a:xfrm>
              <a:off x="4298479" y="2057706"/>
              <a:ext cx="77500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9</a:t>
              </a:r>
              <a:r>
                <a:rPr lang="fr-FR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-ème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</p:grp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68C131C-98B6-8ACE-32A9-738E1081E0CA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5793664-AEFA-A445-CB65-BFAE6E49DE22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3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 animBg="1"/>
      <p:bldP spid="14" grpId="0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oneTexte 34">
            <a:extLst>
              <a:ext uri="{FF2B5EF4-FFF2-40B4-BE49-F238E27FC236}">
                <a16:creationId xmlns:a16="http://schemas.microsoft.com/office/drawing/2014/main" id="{B76F8510-3B34-8A27-1163-107BA6A507B6}"/>
              </a:ext>
            </a:extLst>
          </p:cNvPr>
          <p:cNvSpPr txBox="1"/>
          <p:nvPr/>
        </p:nvSpPr>
        <p:spPr>
          <a:xfrm>
            <a:off x="10131448" y="187684"/>
            <a:ext cx="18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Lessons apprises et valeurs apporter</a:t>
            </a:r>
          </a:p>
        </p:txBody>
      </p:sp>
      <p:graphicFrame>
        <p:nvGraphicFramePr>
          <p:cNvPr id="19" name="Table 2">
            <a:extLst>
              <a:ext uri="{FF2B5EF4-FFF2-40B4-BE49-F238E27FC236}">
                <a16:creationId xmlns:a16="http://schemas.microsoft.com/office/drawing/2014/main" id="{6FE1B119-00DB-5679-453C-6F02AF5C5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358604"/>
              </p:ext>
            </p:extLst>
          </p:nvPr>
        </p:nvGraphicFramePr>
        <p:xfrm>
          <a:off x="3493827" y="2118584"/>
          <a:ext cx="2428599" cy="4091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2912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188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500" b="1" noProof="0" dirty="0">
                          <a:solidFill>
                            <a:schemeClr val="accent3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L’hospitalisation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01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fr-FR" altLang="ko-KR" sz="1200" b="0" kern="1200" noProof="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Service gratuite/pas cher chez les hôpitaux publics.  </a:t>
                      </a:r>
                      <a:endParaRPr lang="fr-FR" altLang="ko-KR" sz="1200" b="0" kern="1200" noProof="0" dirty="0">
                        <a:solidFill>
                          <a:srgbClr val="13407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7367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Service fortement cher chez les hôpitaux privés (plus cher que Maroc)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781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1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7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89449820-722D-49F2-DE54-A8BC6AD9E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863759"/>
              </p:ext>
            </p:extLst>
          </p:nvPr>
        </p:nvGraphicFramePr>
        <p:xfrm>
          <a:off x="6336063" y="2118587"/>
          <a:ext cx="2337089" cy="4091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98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56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accent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La </a:t>
                      </a:r>
                      <a:r>
                        <a:rPr lang="fr-FR" altLang="ko-KR" sz="1500" b="1" noProof="0" dirty="0">
                          <a:solidFill>
                            <a:schemeClr val="accent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nourriture</a:t>
                      </a:r>
                      <a:r>
                        <a:rPr lang="en-US" altLang="ko-KR" sz="2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endParaRPr lang="ko-KR" altLang="en-US" sz="2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222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200" b="0" kern="120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Basée généralement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200" b="0" kern="120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     sur la friture, le riz et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200" b="0" kern="120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     les viandes.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73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kern="120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Les fruits tropicaux</a:t>
                      </a:r>
                      <a:endParaRPr lang="ko-KR" altLang="en-US" sz="1200" b="0" kern="1200" dirty="0">
                        <a:solidFill>
                          <a:srgbClr val="134070"/>
                        </a:solidFill>
                        <a:latin typeface="Cambria" panose="02040503050406030204" pitchFamily="18" charset="0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222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/>
                          <a:ea typeface="Cambria"/>
                          <a:cs typeface="Arial"/>
                        </a:rPr>
                        <a:t>Les plats contiennent souvent des graisses.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84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6433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4A07CD21-5186-FD87-3B77-C0A0FE27A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534779"/>
              </p:ext>
            </p:extLst>
          </p:nvPr>
        </p:nvGraphicFramePr>
        <p:xfrm>
          <a:off x="9119493" y="2132455"/>
          <a:ext cx="2337090" cy="4057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027">
                <a:tc>
                  <a:txBody>
                    <a:bodyPr/>
                    <a:lstStyle/>
                    <a:p>
                      <a:pPr latinLnBrk="1"/>
                      <a:endParaRPr lang="fr-FR" altLang="ko-KR" sz="1800" noProof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2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noProof="0"/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027">
                <a:tc>
                  <a:txBody>
                    <a:bodyPr/>
                    <a:lstStyle/>
                    <a:p>
                      <a:pPr latinLnBrk="1"/>
                      <a:endParaRPr lang="fr-FR" altLang="ko-KR" sz="1800" noProof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500" b="1" noProof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Le marketing </a:t>
                      </a:r>
                      <a:endParaRPr lang="fr-FR" altLang="ko-KR" sz="1500" b="1" noProof="0">
                        <a:solidFill>
                          <a:schemeClr val="accent1"/>
                        </a:solidFill>
                        <a:latin typeface="Cambria" panose="02040503050406030204" pitchFamily="18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noProof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034">
                <a:tc>
                  <a:txBody>
                    <a:bodyPr/>
                    <a:lstStyle/>
                    <a:p>
                      <a:pPr latinLnBrk="1"/>
                      <a:endParaRPr lang="fr-FR" altLang="ko-KR" sz="1800" noProof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Paiement par partie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noProof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048">
                <a:tc>
                  <a:txBody>
                    <a:bodyPr/>
                    <a:lstStyle/>
                    <a:p>
                      <a:pPr latinLnBrk="1"/>
                      <a:endParaRPr lang="fr-FR" altLang="ko-KR" sz="1800" noProof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Les publicités par plusieurs méthodes.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altLang="ko-KR" sz="1800" noProof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4932">
                <a:tc>
                  <a:txBody>
                    <a:bodyPr/>
                    <a:lstStyle/>
                    <a:p>
                      <a:pPr latinLnBrk="1"/>
                      <a:endParaRPr lang="fr-FR" altLang="ko-KR" sz="1800" noProof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Propose plusieurs méthodes de paiement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altLang="ko-KR" sz="1200" b="0" noProof="0" dirty="0">
                        <a:solidFill>
                          <a:srgbClr val="13407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itchFamily="34" charset="0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Dans le Maroc il dépend de la région.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noProof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027">
                <a:tc>
                  <a:txBody>
                    <a:bodyPr/>
                    <a:lstStyle/>
                    <a:p>
                      <a:pPr latinLnBrk="1"/>
                      <a:endParaRPr lang="fr-FR" altLang="ko-KR" sz="1800" noProof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noProof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329">
                <a:tc>
                  <a:txBody>
                    <a:bodyPr/>
                    <a:lstStyle/>
                    <a:p>
                      <a:pPr latinLnBrk="1"/>
                      <a:endParaRPr lang="fr-FR" altLang="ko-KR" sz="1800" noProof="0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fr-FR" altLang="ko-KR" sz="1200" noProof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fr-FR" altLang="ko-KR" sz="1800" noProof="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 useBgFill="1">
        <p:nvSpPr>
          <p:cNvPr id="22" name="Oval 5">
            <a:extLst>
              <a:ext uri="{FF2B5EF4-FFF2-40B4-BE49-F238E27FC236}">
                <a16:creationId xmlns:a16="http://schemas.microsoft.com/office/drawing/2014/main" id="{08793C43-E813-1D8C-ECC5-F7AF842CEE89}"/>
              </a:ext>
            </a:extLst>
          </p:cNvPr>
          <p:cNvSpPr/>
          <p:nvPr/>
        </p:nvSpPr>
        <p:spPr>
          <a:xfrm>
            <a:off x="4313555" y="1726076"/>
            <a:ext cx="758780" cy="75877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 useBgFill="1">
        <p:nvSpPr>
          <p:cNvPr id="23" name="Oval 6">
            <a:extLst>
              <a:ext uri="{FF2B5EF4-FFF2-40B4-BE49-F238E27FC236}">
                <a16:creationId xmlns:a16="http://schemas.microsoft.com/office/drawing/2014/main" id="{1B3C49DF-8BE6-D0E9-7DB3-9145CA8E7DE8}"/>
              </a:ext>
            </a:extLst>
          </p:cNvPr>
          <p:cNvSpPr/>
          <p:nvPr/>
        </p:nvSpPr>
        <p:spPr>
          <a:xfrm>
            <a:off x="7076624" y="1734366"/>
            <a:ext cx="758780" cy="75877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 useBgFill="1">
        <p:nvSpPr>
          <p:cNvPr id="24" name="Oval 7">
            <a:extLst>
              <a:ext uri="{FF2B5EF4-FFF2-40B4-BE49-F238E27FC236}">
                <a16:creationId xmlns:a16="http://schemas.microsoft.com/office/drawing/2014/main" id="{9FED837E-37D0-2256-CF0B-99B36BBF2411}"/>
              </a:ext>
            </a:extLst>
          </p:cNvPr>
          <p:cNvSpPr/>
          <p:nvPr/>
        </p:nvSpPr>
        <p:spPr>
          <a:xfrm>
            <a:off x="9920590" y="1753355"/>
            <a:ext cx="758780" cy="758778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28" name="Table 11">
            <a:extLst>
              <a:ext uri="{FF2B5EF4-FFF2-40B4-BE49-F238E27FC236}">
                <a16:creationId xmlns:a16="http://schemas.microsoft.com/office/drawing/2014/main" id="{5CDECD58-F317-4012-6B51-D2F3A6C6E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175161"/>
              </p:ext>
            </p:extLst>
          </p:nvPr>
        </p:nvGraphicFramePr>
        <p:xfrm>
          <a:off x="623674" y="2118588"/>
          <a:ext cx="2355448" cy="4091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58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584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4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600" b="1" noProof="0" dirty="0">
                          <a:solidFill>
                            <a:schemeClr val="accent4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Capacité d’achat </a:t>
                      </a:r>
                      <a:endParaRPr lang="fr-FR" altLang="ko-KR" sz="1600" b="1" noProof="0" dirty="0">
                        <a:solidFill>
                          <a:schemeClr val="accent4"/>
                        </a:solidFill>
                        <a:latin typeface="Cambria" panose="02040503050406030204" pitchFamily="18" charset="0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23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Plus élevée que le Maroc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522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altLang="ko-KR" sz="1200" b="0" noProof="0" dirty="0">
                          <a:solidFill>
                            <a:srgbClr val="13407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itchFamily="34" charset="0"/>
                        </a:rPr>
                        <a:t>Varie selon les zones géographiques (urbain/rural)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4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1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4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230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817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45720" marR="4572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45720" marR="45720" anchor="ctr"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 marL="45720" marR="4572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 useBgFill="1">
        <p:nvSpPr>
          <p:cNvPr id="29" name="Oval 12">
            <a:extLst>
              <a:ext uri="{FF2B5EF4-FFF2-40B4-BE49-F238E27FC236}">
                <a16:creationId xmlns:a16="http://schemas.microsoft.com/office/drawing/2014/main" id="{2F639FEA-8D2B-0487-9EC3-4BA4DAF3F84F}"/>
              </a:ext>
            </a:extLst>
          </p:cNvPr>
          <p:cNvSpPr/>
          <p:nvPr/>
        </p:nvSpPr>
        <p:spPr>
          <a:xfrm>
            <a:off x="1447654" y="1753355"/>
            <a:ext cx="758780" cy="75877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59F88E67-6660-05C6-0A14-535CAF3E529D}"/>
              </a:ext>
            </a:extLst>
          </p:cNvPr>
          <p:cNvSpPr/>
          <p:nvPr/>
        </p:nvSpPr>
        <p:spPr>
          <a:xfrm rot="19327190">
            <a:off x="1574095" y="1997252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rgbClr val="13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Block Arc 20">
            <a:extLst>
              <a:ext uri="{FF2B5EF4-FFF2-40B4-BE49-F238E27FC236}">
                <a16:creationId xmlns:a16="http://schemas.microsoft.com/office/drawing/2014/main" id="{2A4C6417-7E4F-E3F0-81C7-2F7F563AC62A}"/>
              </a:ext>
            </a:extLst>
          </p:cNvPr>
          <p:cNvSpPr>
            <a:spLocks noChangeAspect="1"/>
          </p:cNvSpPr>
          <p:nvPr/>
        </p:nvSpPr>
        <p:spPr>
          <a:xfrm rot="10800000">
            <a:off x="4468141" y="1861709"/>
            <a:ext cx="449607" cy="487511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rgbClr val="13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4" name="Google Shape;6375;p86">
            <a:extLst>
              <a:ext uri="{FF2B5EF4-FFF2-40B4-BE49-F238E27FC236}">
                <a16:creationId xmlns:a16="http://schemas.microsoft.com/office/drawing/2014/main" id="{74AB42F7-1E3C-3617-F33F-AABBB9E33864}"/>
              </a:ext>
            </a:extLst>
          </p:cNvPr>
          <p:cNvGrpSpPr/>
          <p:nvPr/>
        </p:nvGrpSpPr>
        <p:grpSpPr>
          <a:xfrm>
            <a:off x="7240897" y="1905580"/>
            <a:ext cx="441262" cy="426009"/>
            <a:chOff x="2678350" y="4992125"/>
            <a:chExt cx="481825" cy="481825"/>
          </a:xfrm>
          <a:solidFill>
            <a:srgbClr val="4185B5"/>
          </a:solidFill>
        </p:grpSpPr>
        <p:sp>
          <p:nvSpPr>
            <p:cNvPr id="46" name="Google Shape;6376;p86">
              <a:extLst>
                <a:ext uri="{FF2B5EF4-FFF2-40B4-BE49-F238E27FC236}">
                  <a16:creationId xmlns:a16="http://schemas.microsoft.com/office/drawing/2014/main" id="{36DC377D-D583-8134-1EE5-7D547D1E80C2}"/>
                </a:ext>
              </a:extLst>
            </p:cNvPr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6377;p86">
              <a:extLst>
                <a:ext uri="{FF2B5EF4-FFF2-40B4-BE49-F238E27FC236}">
                  <a16:creationId xmlns:a16="http://schemas.microsoft.com/office/drawing/2014/main" id="{4E12D4CC-5C6C-D20D-0993-26301F48DA77}"/>
                </a:ext>
              </a:extLst>
            </p:cNvPr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6378;p86">
              <a:extLst>
                <a:ext uri="{FF2B5EF4-FFF2-40B4-BE49-F238E27FC236}">
                  <a16:creationId xmlns:a16="http://schemas.microsoft.com/office/drawing/2014/main" id="{97832AF3-C765-783A-887F-9DB992AC88E2}"/>
                </a:ext>
              </a:extLst>
            </p:cNvPr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" name="Google Shape;6878;p88">
            <a:extLst>
              <a:ext uri="{FF2B5EF4-FFF2-40B4-BE49-F238E27FC236}">
                <a16:creationId xmlns:a16="http://schemas.microsoft.com/office/drawing/2014/main" id="{970F15E8-EDB6-48BC-E6BB-884B0C3C3D35}"/>
              </a:ext>
            </a:extLst>
          </p:cNvPr>
          <p:cNvSpPr/>
          <p:nvPr/>
        </p:nvSpPr>
        <p:spPr>
          <a:xfrm>
            <a:off x="10066740" y="1900849"/>
            <a:ext cx="435212" cy="426009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62B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2181BB6-973E-708A-3A70-DBE5589E3105}"/>
              </a:ext>
            </a:extLst>
          </p:cNvPr>
          <p:cNvGrpSpPr/>
          <p:nvPr/>
        </p:nvGrpSpPr>
        <p:grpSpPr>
          <a:xfrm>
            <a:off x="0" y="0"/>
            <a:ext cx="12192000" cy="898588"/>
            <a:chOff x="0" y="0"/>
            <a:chExt cx="12192000" cy="8985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202638-9C8F-3C53-C7A5-A27192813DE6}"/>
                </a:ext>
              </a:extLst>
            </p:cNvPr>
            <p:cNvSpPr/>
            <p:nvPr/>
          </p:nvSpPr>
          <p:spPr>
            <a:xfrm flipH="1">
              <a:off x="9754119" y="0"/>
              <a:ext cx="2437881" cy="8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4F7ACC-BCA2-DBFD-1CD7-55A76FE3365C}"/>
                </a:ext>
              </a:extLst>
            </p:cNvPr>
            <p:cNvSpPr/>
            <p:nvPr/>
          </p:nvSpPr>
          <p:spPr>
            <a:xfrm>
              <a:off x="20813" y="0"/>
              <a:ext cx="2437881" cy="8985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fr-FR" sz="1400" kern="1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13196E-CE51-8EB0-443B-7C33DB2B0980}"/>
                </a:ext>
              </a:extLst>
            </p:cNvPr>
            <p:cNvSpPr/>
            <p:nvPr/>
          </p:nvSpPr>
          <p:spPr>
            <a:xfrm flipH="1">
              <a:off x="7320792" y="0"/>
              <a:ext cx="2437881" cy="898588"/>
            </a:xfrm>
            <a:prstGeom prst="rect">
              <a:avLst/>
            </a:prstGeom>
            <a:solidFill>
              <a:srgbClr val="2B9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ADC1B7-D1F8-631B-1313-5E7BF02CCF99}"/>
                </a:ext>
              </a:extLst>
            </p:cNvPr>
            <p:cNvSpPr/>
            <p:nvPr/>
          </p:nvSpPr>
          <p:spPr>
            <a:xfrm flipH="1">
              <a:off x="4887465" y="0"/>
              <a:ext cx="2437881" cy="898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005E0E-4B44-E7A6-EA5D-140ED186898B}"/>
                </a:ext>
              </a:extLst>
            </p:cNvPr>
            <p:cNvSpPr/>
            <p:nvPr/>
          </p:nvSpPr>
          <p:spPr>
            <a:xfrm flipH="1">
              <a:off x="2454139" y="0"/>
              <a:ext cx="2437881" cy="898588"/>
            </a:xfrm>
            <a:prstGeom prst="rect">
              <a:avLst/>
            </a:prstGeom>
            <a:solidFill>
              <a:srgbClr val="E6E6E6"/>
            </a:solidFill>
            <a:ln w="28575">
              <a:solidFill>
                <a:srgbClr val="285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Oval 85">
              <a:extLst>
                <a:ext uri="{FF2B5EF4-FFF2-40B4-BE49-F238E27FC236}">
                  <a16:creationId xmlns:a16="http://schemas.microsoft.com/office/drawing/2014/main" id="{3D381F43-633E-4002-53D5-85B7F17480D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01753" y="161199"/>
              <a:ext cx="264987" cy="257582"/>
            </a:xfrm>
            <a:prstGeom prst="ellipse">
              <a:avLst/>
            </a:prstGeom>
            <a:solidFill>
              <a:srgbClr val="62B7E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7" name="Oval 84">
              <a:extLst>
                <a:ext uri="{FF2B5EF4-FFF2-40B4-BE49-F238E27FC236}">
                  <a16:creationId xmlns:a16="http://schemas.microsoft.com/office/drawing/2014/main" id="{DB3EEF1B-E3A7-97D4-9D08-194588452C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37" y="161199"/>
              <a:ext cx="264987" cy="257582"/>
            </a:xfrm>
            <a:prstGeom prst="ellipse">
              <a:avLst/>
            </a:prstGeom>
            <a:solidFill>
              <a:srgbClr val="0E305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Oval 86">
              <a:extLst>
                <a:ext uri="{FF2B5EF4-FFF2-40B4-BE49-F238E27FC236}">
                  <a16:creationId xmlns:a16="http://schemas.microsoft.com/office/drawing/2014/main" id="{47C43080-C978-1741-48E6-28C63ECE60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362416" y="161199"/>
              <a:ext cx="264987" cy="257582"/>
            </a:xfrm>
            <a:prstGeom prst="ellipse">
              <a:avLst/>
            </a:prstGeom>
            <a:solidFill>
              <a:srgbClr val="2B9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25" name="Oval 87">
              <a:extLst>
                <a:ext uri="{FF2B5EF4-FFF2-40B4-BE49-F238E27FC236}">
                  <a16:creationId xmlns:a16="http://schemas.microsoft.com/office/drawing/2014/main" id="{D2897E71-604A-8570-73A5-5E8FB58089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29090" y="161199"/>
              <a:ext cx="264987" cy="257582"/>
            </a:xfrm>
            <a:prstGeom prst="ellipse">
              <a:avLst/>
            </a:prstGeom>
            <a:solidFill>
              <a:srgbClr val="4185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ko-KR" altLang="en-US" sz="1400" b="1" dirty="0">
                <a:latin typeface="Cambria" panose="02040503050406030204" pitchFamily="18" charset="0"/>
              </a:endParaRPr>
            </a:p>
          </p:txBody>
        </p:sp>
        <p:sp>
          <p:nvSpPr>
            <p:cNvPr id="26" name="Oval 88">
              <a:extLst>
                <a:ext uri="{FF2B5EF4-FFF2-40B4-BE49-F238E27FC236}">
                  <a16:creationId xmlns:a16="http://schemas.microsoft.com/office/drawing/2014/main" id="{322A0ACA-6A54-ADB2-043D-12FE3945103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95764" y="161199"/>
              <a:ext cx="264987" cy="257582"/>
            </a:xfrm>
            <a:prstGeom prst="ellipse">
              <a:avLst/>
            </a:prstGeom>
            <a:solidFill>
              <a:srgbClr val="13407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ko-KR" altLang="en-US" sz="2700" b="1" dirty="0">
                <a:latin typeface="Cambria" panose="020405030504060302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167C9F-024E-254F-9317-6B2E1F2EFC75}"/>
                </a:ext>
              </a:extLst>
            </p:cNvPr>
            <p:cNvSpPr/>
            <p:nvPr/>
          </p:nvSpPr>
          <p:spPr>
            <a:xfrm>
              <a:off x="0" y="68610"/>
              <a:ext cx="12192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94795AEC-960E-7F49-F956-23171F7F20CD}"/>
                </a:ext>
              </a:extLst>
            </p:cNvPr>
            <p:cNvSpPr txBox="1"/>
            <p:nvPr/>
          </p:nvSpPr>
          <p:spPr>
            <a:xfrm>
              <a:off x="428391" y="328661"/>
              <a:ext cx="225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kern="1200" dirty="0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Description du stage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700EEBE0-E23D-E89F-7A74-479D0C003087}"/>
                </a:ext>
              </a:extLst>
            </p:cNvPr>
            <p:cNvSpPr txBox="1"/>
            <p:nvPr/>
          </p:nvSpPr>
          <p:spPr>
            <a:xfrm>
              <a:off x="2861718" y="244848"/>
              <a:ext cx="1962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Brésil et culture brésilienne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E746571C-B7D1-E138-5262-B90BE40F9343}"/>
                </a:ext>
              </a:extLst>
            </p:cNvPr>
            <p:cNvSpPr txBox="1"/>
            <p:nvPr/>
          </p:nvSpPr>
          <p:spPr>
            <a:xfrm>
              <a:off x="5270013" y="133765"/>
              <a:ext cx="20386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 grandes problématiques au Brésil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C9BBBCE3-E5A3-9FAA-3C90-68838BB50FBD}"/>
                </a:ext>
              </a:extLst>
            </p:cNvPr>
            <p:cNvSpPr txBox="1"/>
            <p:nvPr/>
          </p:nvSpPr>
          <p:spPr>
            <a:xfrm>
              <a:off x="7698121" y="216247"/>
              <a:ext cx="19981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Problèmes et difficultés rencontrées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5E1B33A2-8C82-1E97-90D8-D11309645C3F}"/>
                </a:ext>
              </a:extLst>
            </p:cNvPr>
            <p:cNvSpPr txBox="1"/>
            <p:nvPr/>
          </p:nvSpPr>
          <p:spPr>
            <a:xfrm>
              <a:off x="10131448" y="187684"/>
              <a:ext cx="1818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Lessons apprises et valeurs apportées</a:t>
              </a:r>
            </a:p>
          </p:txBody>
        </p:sp>
      </p:grpSp>
      <p:pic>
        <p:nvPicPr>
          <p:cNvPr id="5122" name="Picture 2" descr="32 Best Brazilian Foods You Have To Try Right Away">
            <a:extLst>
              <a:ext uri="{FF2B5EF4-FFF2-40B4-BE49-F238E27FC236}">
                <a16:creationId xmlns:a16="http://schemas.microsoft.com/office/drawing/2014/main" id="{ABF29A0D-F473-D7C0-8E7C-4724C7C21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r="-1"/>
          <a:stretch/>
        </p:blipFill>
        <p:spPr bwMode="auto">
          <a:xfrm>
            <a:off x="6948923" y="4954067"/>
            <a:ext cx="1720645" cy="12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Best Acai Bowl Houston TX - Acai Brasil">
            <a:extLst>
              <a:ext uri="{FF2B5EF4-FFF2-40B4-BE49-F238E27FC236}">
                <a16:creationId xmlns:a16="http://schemas.microsoft.com/office/drawing/2014/main" id="{26E2DBBB-4514-94BA-95ED-60FCBB23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48" y="4560940"/>
            <a:ext cx="1099542" cy="10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577AC7DD-9EA5-80D7-D229-DB111177DB04}"/>
              </a:ext>
            </a:extLst>
          </p:cNvPr>
          <p:cNvSpPr/>
          <p:nvPr/>
        </p:nvSpPr>
        <p:spPr>
          <a:xfrm>
            <a:off x="11453906" y="6377562"/>
            <a:ext cx="495591" cy="823656"/>
          </a:xfrm>
          <a:prstGeom prst="roundRect">
            <a:avLst/>
          </a:pr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19A64CE-F748-4DE3-6244-9741921E93A5}"/>
              </a:ext>
            </a:extLst>
          </p:cNvPr>
          <p:cNvSpPr txBox="1"/>
          <p:nvPr/>
        </p:nvSpPr>
        <p:spPr>
          <a:xfrm>
            <a:off x="11453906" y="6420058"/>
            <a:ext cx="48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rgbClr val="D8E7F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endParaRPr lang="fr-FR" b="1" dirty="0">
              <a:solidFill>
                <a:srgbClr val="D8E7F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9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9" grpId="0" animBg="1"/>
      <p:bldP spid="31" grpId="0" animBg="1"/>
      <p:bldP spid="32" grpId="0" animBg="1"/>
      <p:bldP spid="49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8018</TotalTime>
  <Words>1227</Words>
  <Application>Microsoft Office PowerPoint</Application>
  <PresentationFormat>Grand écran</PresentationFormat>
  <Paragraphs>291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Arial</vt:lpstr>
      <vt:lpstr>Bahnschrift SemiBold Condensed</vt:lpstr>
      <vt:lpstr>Calibri</vt:lpstr>
      <vt:lpstr>Cambria</vt:lpstr>
      <vt:lpstr>Courier New</vt:lpstr>
      <vt:lpstr>Wingdings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Abdelmoula ELBOUHALI</cp:lastModifiedBy>
  <cp:revision>149</cp:revision>
  <dcterms:created xsi:type="dcterms:W3CDTF">2020-01-20T05:08:25Z</dcterms:created>
  <dcterms:modified xsi:type="dcterms:W3CDTF">2022-10-19T15:13:28Z</dcterms:modified>
</cp:coreProperties>
</file>